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</p:sldMasterIdLst>
  <p:notesMasterIdLst>
    <p:notesMasterId r:id="rId14"/>
  </p:notesMasterIdLst>
  <p:sldIdLst>
    <p:sldId id="258" r:id="rId6"/>
    <p:sldId id="870" r:id="rId7"/>
    <p:sldId id="319" r:id="rId8"/>
    <p:sldId id="871" r:id="rId9"/>
    <p:sldId id="872" r:id="rId10"/>
    <p:sldId id="339" r:id="rId11"/>
    <p:sldId id="259" r:id="rId12"/>
    <p:sldId id="355" r:id="rId13"/>
  </p:sldIdLst>
  <p:sldSz cx="18288000" cy="10285413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660" y="72"/>
      </p:cViewPr>
      <p:guideLst>
        <p:guide orient="horz" pos="326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t>2020/6/24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634759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2422526" y="288367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879843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6634759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2422526" y="614090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750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25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0" grpId="0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6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057954" y="319867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626586" y="262960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701919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7701919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812870" y="319867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381502" y="2629606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489686" y="342283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489686" y="243351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600637" y="319867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2169269" y="262960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47003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947003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2057954" y="6455909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626586" y="5886836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7701919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7701919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7812870" y="6455909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6381502" y="5886836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3489686" y="668006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489686" y="569074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13600637" y="645590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12169269" y="588683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750146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6505062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12292829" y="284473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750146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6505062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292829" y="610196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animBg="1"/>
      <p:bldP spid="37" grpId="0"/>
      <p:bldP spid="38" grpId="0"/>
      <p:bldP spid="39" grpId="0"/>
      <p:bldP spid="40" grpId="0"/>
      <p:bldP spid="41" grpId="0"/>
      <p:bldP spid="4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70581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670581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81532" y="3572195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350164" y="3003122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2473724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70581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70581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781532" y="5594682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2350164" y="502560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2473724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70581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670581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3781532" y="761716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4"/>
          <p:cNvSpPr/>
          <p:nvPr userDrawn="1"/>
        </p:nvSpPr>
        <p:spPr>
          <a:xfrm>
            <a:off x="2350164" y="7048096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2473724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640297" y="3723780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640297" y="2807029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10751248" y="3572195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4"/>
          <p:cNvSpPr/>
          <p:nvPr userDrawn="1"/>
        </p:nvSpPr>
        <p:spPr>
          <a:xfrm>
            <a:off x="9319880" y="3003122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 userDrawn="1"/>
        </p:nvSpPr>
        <p:spPr>
          <a:xfrm>
            <a:off x="9443440" y="3218251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0640297" y="5746267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640297" y="4829516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5" name="正方形/長方形 74"/>
          <p:cNvSpPr/>
          <p:nvPr userDrawn="1"/>
        </p:nvSpPr>
        <p:spPr>
          <a:xfrm>
            <a:off x="10751248" y="55946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4"/>
          <p:cNvSpPr/>
          <p:nvPr userDrawn="1"/>
        </p:nvSpPr>
        <p:spPr>
          <a:xfrm>
            <a:off x="9319880" y="50256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テキスト ボックス 76"/>
          <p:cNvSpPr txBox="1"/>
          <p:nvPr userDrawn="1"/>
        </p:nvSpPr>
        <p:spPr>
          <a:xfrm>
            <a:off x="9443440" y="524073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640297" y="7768754"/>
            <a:ext cx="5354446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0640297" y="6852003"/>
            <a:ext cx="5354446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0751248" y="7617169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4"/>
          <p:cNvSpPr/>
          <p:nvPr userDrawn="1"/>
        </p:nvSpPr>
        <p:spPr>
          <a:xfrm>
            <a:off x="9319880" y="7048096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ボックス 81"/>
          <p:cNvSpPr txBox="1"/>
          <p:nvPr userDrawn="1"/>
        </p:nvSpPr>
        <p:spPr>
          <a:xfrm>
            <a:off x="9443440" y="7263225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06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5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25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75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975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475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3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8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30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125"/>
                            </p:stCondLst>
                            <p:childTnLst>
                              <p:par>
                                <p:cTn id="10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625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25"/>
                            </p:stCondLst>
                            <p:childTnLst>
                              <p:par>
                                <p:cTn id="11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950"/>
                            </p:stCondLst>
                            <p:childTnLst>
                              <p:par>
                                <p:cTn id="12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45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37" grpId="0"/>
      <p:bldP spid="3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66" grpId="0" animBg="1"/>
      <p:bldP spid="67" grpId="0"/>
      <p:bldP spid="6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 animBg="1"/>
      <p:bldP spid="72" grpId="0"/>
      <p:bldP spid="7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animBg="1"/>
      <p:bldP spid="76" grpId="0" animBg="1"/>
      <p:bldP spid="77" grpId="0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4383388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882867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424295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742438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3681774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5181253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3541345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5040824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6680732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6540303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813519" y="2892531"/>
            <a:ext cx="328997" cy="32946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2813519" y="4392010"/>
            <a:ext cx="328997" cy="32946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0846" y="2752102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300846" y="4251581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2813519" y="5891489"/>
            <a:ext cx="328997" cy="32946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300846" y="5751060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2813519" y="7390968"/>
            <a:ext cx="328997" cy="329469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00846" y="7250539"/>
            <a:ext cx="11939154" cy="1225797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226211" y="5779322"/>
            <a:ext cx="9045121" cy="2278828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26211" y="4659375"/>
            <a:ext cx="904512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337163" y="5497111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1825"/>
            <a:ext cx="9322368" cy="4886325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15" grpId="0" animBg="1"/>
      <p:bldP spid="1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861502" y="2540627"/>
            <a:ext cx="8747052" cy="6777938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8319890" y="5176461"/>
            <a:ext cx="437647" cy="438275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8319890" y="6147528"/>
            <a:ext cx="437647" cy="438275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8310165" y="7118595"/>
            <a:ext cx="437647" cy="438275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899980" y="5022083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899980" y="5993150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899979" y="6964217"/>
            <a:ext cx="892925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169858" y="2450473"/>
            <a:ext cx="3378565" cy="3377012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1135084" y="6304855"/>
            <a:ext cx="717550" cy="71857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1227008" y="639729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4558" y="636815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1135084" y="7212845"/>
            <a:ext cx="717550" cy="718579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1227008" y="7305283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1944558" y="7276144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1135084" y="8149976"/>
            <a:ext cx="717550" cy="718579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1227008" y="8242414"/>
            <a:ext cx="533702" cy="53370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1944558" y="8213275"/>
            <a:ext cx="2603865" cy="562841"/>
          </a:xfrm>
        </p:spPr>
        <p:txBody>
          <a:bodyPr anchor="ctr">
            <a:normAutofit/>
          </a:bodyPr>
          <a:lstStyle>
            <a:lvl1pPr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924210" y="3647411"/>
            <a:ext cx="5781889" cy="1889006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24210" y="2267231"/>
            <a:ext cx="578188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035163" y="346552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924210" y="2838434"/>
            <a:ext cx="5781889" cy="61048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11239577" y="2616868"/>
            <a:ext cx="1" cy="7704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11239578" y="3772760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11239578" y="5248983"/>
            <a:ext cx="0" cy="109082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11239577" y="6725206"/>
            <a:ext cx="1" cy="109082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11030988" y="2353630"/>
            <a:ext cx="417178" cy="417178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11046879" y="3387363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11046879" y="48635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11046879" y="633980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11046879" y="781603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1534568" y="2318517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1534567" y="333642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11534568" y="382369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11534567" y="479354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11534568" y="528081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11534566" y="6250669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11534567" y="6737933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11534565" y="7714164"/>
            <a:ext cx="5634586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11534566" y="8201428"/>
            <a:ext cx="5634586" cy="874265"/>
          </a:xfrm>
        </p:spPr>
        <p:txBody>
          <a:bodyPr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4924210" y="5718579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4924210" y="6205843"/>
            <a:ext cx="5777098" cy="1143436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4924210" y="7475020"/>
            <a:ext cx="5777098" cy="48726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4924210" y="7962284"/>
            <a:ext cx="5777098" cy="1150651"/>
          </a:xfrm>
        </p:spPr>
        <p:txBody>
          <a:bodyPr numCol="2">
            <a:normAutofit/>
          </a:bodyPr>
          <a:lstStyle>
            <a:lvl1pPr marL="285750" indent="-285750">
              <a:spcBef>
                <a:spcPts val="0"/>
              </a:spcBef>
              <a:buFont typeface="Wingdings" panose="05000000000000000000" pitchFamily="2" charset="2"/>
              <a:buChar char="n"/>
              <a:defRPr sz="16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750"/>
                            </p:stCondLst>
                            <p:childTnLst>
                              <p:par>
                                <p:cTn id="9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25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7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250"/>
                            </p:stCondLst>
                            <p:childTnLst>
                              <p:par>
                                <p:cTn id="14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25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62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4" grpId="0" animBg="1"/>
      <p:bldP spid="46" grpId="0" animBg="1"/>
      <p:bldP spid="48" grpId="0" animBg="1"/>
      <p:bldP spid="5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22095" y="3821588"/>
            <a:ext cx="13643811" cy="3568017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2885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22885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053809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523643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5067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77705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04736" y="2731688"/>
            <a:ext cx="2888231" cy="2886903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5349916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349916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628084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9576947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576947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0507871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13803978" y="6780058"/>
            <a:ext cx="368974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803978" y="5838863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4734902" y="655590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0"/>
                            </p:stCondLst>
                            <p:childTnLst>
                              <p:par>
                                <p:cTn id="6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9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68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  <p:bldP spid="7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34199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84558" y="2119084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5711589" y="2119084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9938620" y="2119084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165651" y="2119084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5161230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9388261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13615292" y="4706921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934199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1484558" y="5859569"/>
            <a:ext cx="2589028" cy="2587837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5711589" y="5859569"/>
            <a:ext cx="2589028" cy="2587837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9938620" y="5859569"/>
            <a:ext cx="2589028" cy="2587837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14165651" y="5859569"/>
            <a:ext cx="2589028" cy="2587837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161230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9388261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13615292" y="8447406"/>
            <a:ext cx="368974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5" grpId="0" animBg="1"/>
      <p:bldP spid="66" grpId="0" animBg="1"/>
      <p:bldP spid="67" grpId="0" animBg="1"/>
      <p:bldP spid="68" grpId="0" animBg="1"/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86770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86770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3228304" y="655590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698138" y="2731688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7699884" y="2731688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12701630" y="2731688"/>
            <a:ext cx="2888231" cy="2886903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6888516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88516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8230050" y="6555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11890262" y="6780058"/>
            <a:ext cx="4510967" cy="1716691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11890262" y="5838863"/>
            <a:ext cx="451096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3231796" y="655590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65" grpId="0" animBg="1"/>
      <p:bldP spid="66" grpId="0" animBg="1"/>
      <p:bldP spid="67" grpId="0" animBg="1"/>
      <p:bldP spid="7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  <p:bldP spid="7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684351"/>
            <a:ext cx="18287642" cy="4413136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 background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684351"/>
            <a:ext cx="8186056" cy="4413136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3904343"/>
            <a:ext cx="7104744" cy="2859314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65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140740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0775" y="6157520"/>
            <a:ext cx="13506449" cy="8824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7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093619" y="2684464"/>
            <a:ext cx="6100763" cy="4421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0776" y="7289077"/>
            <a:ext cx="13506449" cy="1721574"/>
          </a:xfrm>
        </p:spPr>
        <p:txBody>
          <a:bodyPr anchor="ctr"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6613389" y="353283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7353301" y="345813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2684462"/>
            <a:ext cx="6093616" cy="442118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12194027" y="2684462"/>
            <a:ext cx="6093616" cy="442118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6613389" y="466866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7353301" y="459396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6613389" y="5804494"/>
            <a:ext cx="618989" cy="618989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7353301" y="5729791"/>
            <a:ext cx="43138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/>
      <p:bldP spid="31" grpId="0"/>
      <p:bldP spid="32" grpId="0"/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88278" y="3776058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388278" y="2786737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945558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945558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388278" y="7001529"/>
            <a:ext cx="5030709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388278" y="6012208"/>
            <a:ext cx="5030709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603" y="2228602"/>
            <a:ext cx="3583638" cy="732217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7642859" y="3165437"/>
            <a:ext cx="3055621" cy="54832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5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25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  <p:bldP spid="44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6126646" y="1944914"/>
            <a:ext cx="6069156" cy="8340499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947003" y="3713114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47003" y="2723793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2057954" y="34889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626586" y="2919886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79843" y="317395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68390" y="3776058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168390" y="278673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460991" y="355190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16542148" y="298283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16795405" y="323690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47003" y="7001529"/>
            <a:ext cx="4250597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47003" y="6012208"/>
            <a:ext cx="4250597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057954" y="677737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626586" y="6208301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879843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68390" y="7001529"/>
            <a:ext cx="4250597" cy="2056805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168390" y="6012208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4460991" y="6777374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16542148" y="62083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16795405" y="646237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50"/>
                            </p:stCondLst>
                            <p:childTnLst>
                              <p:par>
                                <p:cTn id="7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/>
      <p:bldP spid="2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/>
      <p:bldP spid="3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animBg="1"/>
      <p:bldP spid="37" grpId="0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animBg="1"/>
      <p:bldP spid="4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4698914"/>
            <a:ext cx="11887200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3578967"/>
            <a:ext cx="11887200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311352" y="4416703"/>
            <a:ext cx="120942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8513005" y="2520949"/>
            <a:ext cx="9776571" cy="395768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                      Insert an image</a:t>
            </a:r>
            <a:endParaRPr kumimoji="1" lang="ja-JP" altLang="en-US" dirty="0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-1" y="2520949"/>
            <a:ext cx="9776572" cy="395768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351485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351485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456909" y="741881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408210" y="7642973"/>
            <a:ext cx="6400609" cy="1716691"/>
          </a:xfrm>
        </p:spPr>
        <p:txBody>
          <a:bodyPr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0408210" y="6701778"/>
            <a:ext cx="6400609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0513634" y="7418818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7900" y="3646421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57900" y="2705226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163324" y="342226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2857481" y="2578957"/>
            <a:ext cx="2888231" cy="2886903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6057900" y="7054075"/>
            <a:ext cx="8877300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6057900" y="6112880"/>
            <a:ext cx="8877300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163324" y="6829920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2857481" y="5986611"/>
            <a:ext cx="2888231" cy="2886903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13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2895601"/>
            <a:ext cx="18287642" cy="6359589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 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 Insert a wide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87520" y="7535560"/>
            <a:ext cx="11896024" cy="1719629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6358977"/>
            <a:ext cx="18287642" cy="943542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011286" y="1878795"/>
            <a:ext cx="3758481" cy="5440643"/>
          </a:xfrm>
          <a:blipFill>
            <a:blip r:embed="rId2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3289579" y="2858733"/>
            <a:ext cx="3201895" cy="446093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934200" y="6390747"/>
            <a:ext cx="8363858" cy="88248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677134" y="2244696"/>
            <a:ext cx="3178175" cy="5095875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7559425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11000457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14441489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4118393" y="2244696"/>
            <a:ext cx="3178175" cy="50958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117939" y="6593539"/>
            <a:ext cx="3178629" cy="747032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58971" y="6593539"/>
            <a:ext cx="3178629" cy="747032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00003" y="6593539"/>
            <a:ext cx="3178629" cy="747032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441035" y="6593539"/>
            <a:ext cx="3178629" cy="747032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6907" y="6593539"/>
            <a:ext cx="3178629" cy="747032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/>
      <p:bldP spid="37" grpId="0"/>
      <p:bldP spid="40" grpId="0"/>
      <p:bldP spid="31" grpId="0"/>
      <p:bldP spid="30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12579336" y="2185597"/>
            <a:ext cx="5364000" cy="3420000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915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9159336" y="5605597"/>
            <a:ext cx="3420000" cy="34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1226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882017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415462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" grpId="0" animBg="1"/>
      <p:bldP spid="29" grpId="0" animBg="1"/>
      <p:bldP spid="56" grpId="0" animBg="1"/>
      <p:bldP spid="25" grpId="0" animBg="1"/>
      <p:bldP spid="35" grpId="0" animBg="1"/>
      <p:bldP spid="38" grpId="0" animBg="1"/>
      <p:bldP spid="42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375336" y="5605597"/>
            <a:ext cx="5364000" cy="3420000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5739336" y="2185597"/>
            <a:ext cx="3420000" cy="34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2319336" y="2185597"/>
            <a:ext cx="3715275" cy="3420000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5429773" y="5605597"/>
            <a:ext cx="3729563" cy="3420000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129340" y="2535627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553746" y="5934203"/>
            <a:ext cx="2814638" cy="2762787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9159875" y="2185329"/>
            <a:ext cx="8782949" cy="6839609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29" grpId="0" animBg="1"/>
      <p:bldP spid="25" grpId="0" animBg="1"/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7395029" y="6084868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7395028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7395027" y="6084867"/>
            <a:ext cx="3497943" cy="349794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057648" y="7738943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57648" y="6885536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163071" y="7602576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3767" y="7717604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3767" y="6864197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297029" y="75812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2057648" y="5507500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2057648" y="4654093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2163071" y="537113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73767" y="5486161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73767" y="4632754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297029" y="5349794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057648" y="3250892"/>
            <a:ext cx="5556584" cy="111808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057648" y="2397485"/>
            <a:ext cx="5556584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163071" y="3114525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73767" y="3250892"/>
            <a:ext cx="5556584" cy="111808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3767" y="2397485"/>
            <a:ext cx="5556584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297029" y="3114525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11180893" y="7259052"/>
            <a:ext cx="876755" cy="521405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6230351" y="7046287"/>
            <a:ext cx="732789" cy="1914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6230352" y="5006271"/>
            <a:ext cx="732789" cy="42615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6230351" y="2771001"/>
            <a:ext cx="732789" cy="104757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11180893" y="5027609"/>
            <a:ext cx="876755" cy="116536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11180893" y="2771001"/>
            <a:ext cx="876755" cy="183448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6963140" y="6902325"/>
            <a:ext cx="287924" cy="28792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10892969" y="6049009"/>
            <a:ext cx="287924" cy="28792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6963140" y="5288467"/>
            <a:ext cx="287924" cy="287924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10892969" y="4461522"/>
            <a:ext cx="287924" cy="287924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6963140" y="3674609"/>
            <a:ext cx="287924" cy="287924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10892969" y="7636495"/>
            <a:ext cx="287924" cy="287924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50"/>
                            </p:stCondLst>
                            <p:childTnLst>
                              <p:par>
                                <p:cTn id="51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07918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700"/>
                            </p:stCondLst>
                            <p:childTnLst>
                              <p:par>
                                <p:cTn id="75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1529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450"/>
                            </p:stCondLst>
                            <p:childTnLst>
                              <p:par>
                                <p:cTn id="8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5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50"/>
                            </p:stCondLst>
                            <p:childTnLst>
                              <p:par>
                                <p:cTn id="99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22843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9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23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0622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15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75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250"/>
                            </p:stCondLst>
                            <p:childTnLst>
                              <p:par>
                                <p:cTn id="147" presetID="42" presetClass="path" presetSubtype="0" decel="10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2.72573E-6 L 0 -0.38201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animBg="1"/>
      <p:bldP spid="50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6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7687620" y="5855660"/>
            <a:ext cx="2947208" cy="295143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6731302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771523" y="5928642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7687620" y="4267518"/>
            <a:ext cx="2947208" cy="295143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8543925" y="5143160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8756024" y="4354634"/>
            <a:ext cx="1919703" cy="2519851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7670396" y="2617537"/>
            <a:ext cx="2947208" cy="295143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8526701" y="3493179"/>
            <a:ext cx="1200150" cy="1200150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2437" y="7234684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52437" y="6245363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4821646" y="701052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542805" y="5420714"/>
            <a:ext cx="5827206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42805" y="4431393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1650302" y="519655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37" y="3712889"/>
            <a:ext cx="5827206" cy="179823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952437" y="2723568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821646" y="348873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750"/>
                            </p:stCondLst>
                            <p:childTnLst>
                              <p:par>
                                <p:cTn id="56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8" grpId="0"/>
      <p:bldP spid="9" grpId="0" animBg="1"/>
      <p:bldP spid="9" grpId="1" animBg="1"/>
      <p:bldP spid="48" grpId="0" animBg="1"/>
      <p:bldP spid="49" grpId="0"/>
      <p:bldP spid="64" grpId="0" animBg="1"/>
      <p:bldP spid="64" grpId="1" animBg="1"/>
      <p:bldP spid="58" grpId="0" animBg="1"/>
      <p:bldP spid="62" grpId="0"/>
      <p:bldP spid="6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8" grpId="0" animBg="1"/>
      <p:bldP spid="6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4" grpId="0" animBg="1"/>
    </p:bldLst>
  </p:timing>
  <p:extLst>
    <p:ext uri="{DCECCB84-F9BA-43D5-87BE-67443E8EF086}">
      <p15:sldGuideLst xmlns:p15="http://schemas.microsoft.com/office/powerpoint/2012/main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6736438" y="3234592"/>
            <a:ext cx="2284254" cy="2287530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025891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399299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300367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412749" y="3768837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99299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300367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984816" y="376883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36802" y="6753752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36802" y="5764431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406011" y="6529597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877319" y="6753752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877319" y="5764431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11984816" y="6529597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9267916" y="3232954"/>
            <a:ext cx="2284254" cy="2287530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593065" y="3459174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6736438" y="5764432"/>
            <a:ext cx="2284254" cy="2287530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025891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9266278" y="5762794"/>
            <a:ext cx="2284254" cy="2287530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593065" y="5970306"/>
            <a:ext cx="1630680" cy="170475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1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animBg="1"/>
      <p:bldP spid="17" grpId="0" animBg="1"/>
      <p:bldP spid="17" grpId="1" animBg="1"/>
      <p:bldP spid="2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19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0" grpId="1" animBg="1"/>
      <p:bldP spid="2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1" build="p">
        <p:tmplLst>
          <p:tmpl lvl="1">
            <p:tnLst>
              <p:par>
                <p:cTn presetID="49" presetClass="entr" presetSubtype="0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9167574" y="2741622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8950891" y="5268130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6430724" y="5051447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6647406" y="2524939"/>
            <a:ext cx="2736850" cy="3170216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877319" y="335742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77319" y="236810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1984816" y="3133271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904424" y="7219476"/>
            <a:ext cx="5827206" cy="145377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904424" y="6230155"/>
            <a:ext cx="5827206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2011921" y="699532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3540" y="721947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540" y="623015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412749" y="6995321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43540" y="3357426"/>
            <a:ext cx="5827206" cy="145377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540" y="2368105"/>
            <a:ext cx="5827206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4412749" y="31332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0319316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10319316" y="653823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7350100" y="655061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350100" y="3740054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75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250"/>
                            </p:stCondLst>
                            <p:childTnLst>
                              <p:par>
                                <p:cTn id="10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750"/>
                            </p:stCondLst>
                            <p:childTnLst>
                              <p:par>
                                <p:cTn id="1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  <p:bldP spid="5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animBg="1"/>
      <p:bldP spid="71" grpId="0"/>
      <p:bldP spid="72" grpId="0"/>
      <p:bldP spid="73" grpId="0"/>
      <p:bldP spid="74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8" y="4698914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8" y="3578967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42816" y="4701002"/>
            <a:ext cx="7484301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42816" y="3581055"/>
            <a:ext cx="7484301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653768" y="4418791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山形 6"/>
          <p:cNvSpPr/>
          <p:nvPr userDrawn="1"/>
        </p:nvSpPr>
        <p:spPr>
          <a:xfrm>
            <a:off x="892704" y="3294163"/>
            <a:ext cx="4173971" cy="566057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01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4970029" y="3294163"/>
            <a:ext cx="4173971" cy="56605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02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9047354" y="3294163"/>
            <a:ext cx="4173971" cy="56605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03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2" name="山形 51"/>
          <p:cNvSpPr/>
          <p:nvPr userDrawn="1"/>
        </p:nvSpPr>
        <p:spPr>
          <a:xfrm>
            <a:off x="13124679" y="3294162"/>
            <a:ext cx="4173971" cy="566057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bg1"/>
                </a:solidFill>
              </a:rPr>
              <a:t>04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92704" y="4012933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92704" y="1643173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70029" y="4012933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70029" y="1643173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047354" y="4012933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047354" y="1643173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3124679" y="4012933"/>
            <a:ext cx="3928885" cy="3149248"/>
          </a:xfrm>
        </p:spPr>
        <p:txBody>
          <a:bodyPr>
            <a:normAutofit/>
          </a:bodyPr>
          <a:lstStyle>
            <a:lvl1pPr marL="342900" indent="-342900" algn="l"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3124679" y="1643173"/>
            <a:ext cx="3928885" cy="146480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0" grpId="0" animBg="1"/>
      <p:bldP spid="51" grpId="0" animBg="1"/>
      <p:bldP spid="52" grpId="0" animBg="1"/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円/楕円 30"/>
          <p:cNvSpPr/>
          <p:nvPr userDrawn="1"/>
        </p:nvSpPr>
        <p:spPr>
          <a:xfrm>
            <a:off x="8506495" y="5688869"/>
            <a:ext cx="1275009" cy="3502148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57916" y="3023183"/>
            <a:ext cx="5998233" cy="590539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57916" y="2191030"/>
            <a:ext cx="599823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8243083" y="2899044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8611939" y="3755995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865196" y="401006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円/楕円 4"/>
          <p:cNvSpPr/>
          <p:nvPr userDrawn="1"/>
        </p:nvSpPr>
        <p:spPr>
          <a:xfrm>
            <a:off x="10701039" y="5228213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954296" y="548228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090811" y="5624558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2090811" y="4792405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176539" y="550041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6519919" y="52238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6773176" y="5477915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989683" y="5620188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89683" y="4788035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4312365" y="549604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11880418" y="735755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12133675" y="761162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70190" y="7753900"/>
            <a:ext cx="4250597" cy="1096266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70190" y="6921747"/>
            <a:ext cx="42505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13355918" y="7629761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5346461" y="7361665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5599718" y="7615737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816225" y="7758010"/>
            <a:ext cx="4250597" cy="1096266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816225" y="6925857"/>
            <a:ext cx="4250597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3138907" y="7633871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2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75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250"/>
                            </p:stCondLst>
                            <p:childTnLst>
                              <p:par>
                                <p:cTn id="1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/>
      <p:bldP spid="39" grpId="0" animBg="1"/>
      <p:bldP spid="40" grpId="0"/>
      <p:bldP spid="4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46" grpId="0" animBg="1"/>
      <p:bldP spid="47" grpId="0"/>
      <p:bldP spid="4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/>
      <p:bldP spid="62" grpId="0" animBg="1"/>
      <p:bldP spid="63" grpId="0"/>
      <p:bldP spid="6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animBg="1"/>
      <p:bldP spid="67" grpId="0" animBg="1"/>
      <p:bldP spid="68" grpId="0"/>
      <p:bldP spid="6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</p:bldLst>
  </p:timing>
  <p:extLst>
    <p:ext uri="{DCECCB84-F9BA-43D5-87BE-67443E8EF086}">
      <p15:sldGuideLst xmlns:p15="http://schemas.microsoft.com/office/powerpoint/2012/main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537980" y="223872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8217564" y="2232491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8341124" y="244762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537980" y="3645050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8217564" y="3638819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8341124" y="3853948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37980" y="5051378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8217564" y="5045147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8341124" y="5260276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37980" y="6457706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8217564" y="6451475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8341124" y="6666604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37980" y="7864032"/>
            <a:ext cx="7854670" cy="113191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8217564" y="7857801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8341124" y="8072930"/>
            <a:ext cx="889394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kumimoji="1" lang="en-US" altLang="ja-JP" sz="4000" dirty="0">
                <a:solidFill>
                  <a:schemeClr val="bg1"/>
                </a:solidFill>
              </a:rPr>
              <a:t>05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808892" y="2215248"/>
            <a:ext cx="6752493" cy="678069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25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25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75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75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00"/>
                            </p:stCondLst>
                            <p:childTnLst>
                              <p:par>
                                <p:cTn id="6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25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/>
      <p:bldP spid="29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6793057" y="164934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2128748" y="472143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12367248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6195271" y="6129705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3326919" y="1476686"/>
            <a:ext cx="5412207" cy="5190503"/>
            <a:chOff x="3326919" y="1476686"/>
            <a:chExt cx="541220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97" y="3481545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6811422" y="2903055"/>
            <a:ext cx="5464797" cy="5190503"/>
            <a:chOff x="6811422" y="2903055"/>
            <a:chExt cx="5464797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3" y="491839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191081" y="49224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10295924" y="4329423"/>
            <a:ext cx="5479402" cy="5190503"/>
            <a:chOff x="10295924" y="4329423"/>
            <a:chExt cx="5479402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70" y="637555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677628" y="6329481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3" grpId="0" animBg="1"/>
      <p:bldP spid="44" grpId="0" animBg="1"/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1513825" y="27611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581149" y="3053187"/>
            <a:ext cx="4131127" cy="4128938"/>
            <a:chOff x="3326919" y="1476686"/>
            <a:chExt cx="519325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8" y="3291171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33235" y="4578264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7124851" y="3077444"/>
            <a:ext cx="4364293" cy="4128938"/>
            <a:chOff x="3326919" y="1476686"/>
            <a:chExt cx="5486368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9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76937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12668553" y="3077444"/>
            <a:ext cx="4364292" cy="4128938"/>
            <a:chOff x="3326919" y="1476686"/>
            <a:chExt cx="5486367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8" y="3291171"/>
              <a:ext cx="1433168" cy="13928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120639" y="4602521"/>
            <a:ext cx="370502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6102172" y="20986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12195797" y="3089076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951948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6786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19245" y="5435112"/>
            <a:ext cx="5249147" cy="292307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017589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45262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072591" y="2483603"/>
            <a:ext cx="5240658" cy="3299660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1017589" y="4155702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6545262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12072591" y="4156471"/>
            <a:ext cx="5248199" cy="1626792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90387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618060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2145389" y="5092614"/>
            <a:ext cx="5124677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09100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63938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076397" y="6015037"/>
            <a:ext cx="5249147" cy="2771775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00"/>
                            </p:stCondLst>
                            <p:childTnLst>
                              <p:par>
                                <p:cTn id="3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8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3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2" grpId="0"/>
      <p:bldP spid="49" grpId="0"/>
      <p:bldP spid="59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10253326" y="2109214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1612770" y="221114"/>
            <a:ext cx="7388422" cy="6827572"/>
            <a:chOff x="1612770" y="221114"/>
            <a:chExt cx="7388422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01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088923" y="1637232"/>
            <a:ext cx="6667652" cy="6230468"/>
            <a:chOff x="5088923" y="1637232"/>
            <a:chExt cx="6667652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9" y="4190610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02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8440954" y="3001937"/>
            <a:ext cx="6071004" cy="5736188"/>
            <a:chOff x="8440954" y="3001937"/>
            <a:chExt cx="6071004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2" y="5308176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03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11855133" y="4392308"/>
            <a:ext cx="5412207" cy="5190503"/>
            <a:chOff x="11855133" y="4392308"/>
            <a:chExt cx="5412207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3"/>
              <a:ext cx="114005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600" dirty="0">
                  <a:solidFill>
                    <a:schemeClr val="bg1"/>
                  </a:solidFill>
                </a:rPr>
                <a:t>04</a:t>
              </a:r>
              <a:endParaRPr kumimoji="1" lang="ja-JP" alt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721152" y="1052069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15266296" y="3096793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992313" y="3075687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730030" y="418017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8532646" y="529765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250219" y="6428276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29026" y="394107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118631" y="5043921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554582" y="6166842"/>
            <a:ext cx="3138383" cy="3234238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077106" y="7298904"/>
            <a:ext cx="6595110" cy="2102176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3171260" y="8080421"/>
            <a:ext cx="2545786" cy="228812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6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楕円 9"/>
          <p:cNvSpPr/>
          <p:nvPr userDrawn="1"/>
        </p:nvSpPr>
        <p:spPr>
          <a:xfrm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8043635" y="2583543"/>
            <a:ext cx="2200729" cy="6052457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9677017" y="3135364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6362317" y="6297664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10894271" y="7165661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2314973" y="3343674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2314973" y="2354353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422470" y="3119519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2960" y="6166982"/>
            <a:ext cx="5514403" cy="1791659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22960" y="5177661"/>
            <a:ext cx="5514403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079367" y="594282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2314973" y="6721633"/>
            <a:ext cx="5429628" cy="1798239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2314973" y="5732312"/>
            <a:ext cx="5429628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2422470" y="6497478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10062414" y="2727869"/>
            <a:ext cx="2252559" cy="60019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6037363" y="5551177"/>
            <a:ext cx="517653" cy="746487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11279668" y="6105828"/>
            <a:ext cx="1035305" cy="1252532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3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5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50"/>
                            </p:stCondLst>
                            <p:childTnLst>
                              <p:par>
                                <p:cTn id="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5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4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7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2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7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2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882775" y="2500074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882775" y="3138994"/>
            <a:ext cx="4152900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882775" y="4379126"/>
            <a:ext cx="4152900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1882775" y="7191719"/>
            <a:ext cx="4152900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1882775" y="3143689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1882775" y="2504769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1882775" y="454442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1882775" y="5181775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1882775" y="5819122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1882775" y="645647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7064375" y="249650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064375" y="3135422"/>
            <a:ext cx="4152900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7064375" y="4375554"/>
            <a:ext cx="4152900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7064375" y="7188147"/>
            <a:ext cx="4152900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7064375" y="314011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7064375" y="250119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7064375" y="454085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7064375" y="517820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7064375" y="581555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7064375" y="645289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2245975" y="2492882"/>
            <a:ext cx="4152900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2245975" y="3131802"/>
            <a:ext cx="4152900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12245975" y="4371934"/>
            <a:ext cx="4152900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12245975" y="7184527"/>
            <a:ext cx="4152900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12245975" y="3136497"/>
            <a:ext cx="4152900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12245975" y="2497577"/>
            <a:ext cx="4152900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12245975" y="4537236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12245975" y="5174583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12245975" y="5811930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12245975" y="6449278"/>
            <a:ext cx="4152900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50791" y="2500074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0791" y="3138994"/>
            <a:ext cx="3867394" cy="12699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50791" y="4379126"/>
            <a:ext cx="3867394" cy="280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50791" y="7191719"/>
            <a:ext cx="3867394" cy="24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50791" y="3143689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50791" y="2504769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50791" y="454442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50791" y="518177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50791" y="5819122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50791" y="645647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5125916" y="249650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125916" y="3135422"/>
            <a:ext cx="3867394" cy="12699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5125916" y="4375554"/>
            <a:ext cx="3867394" cy="2805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5125916" y="7188147"/>
            <a:ext cx="3867394" cy="2461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5125916" y="314011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5125916" y="250119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5125916" y="454085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5125916" y="517820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5125916" y="581555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5125916" y="645289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9301041" y="2492882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9301041" y="3131802"/>
            <a:ext cx="3867394" cy="12699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9301041" y="4371934"/>
            <a:ext cx="3867394" cy="280540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301041" y="7184527"/>
            <a:ext cx="3867394" cy="24615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9301041" y="3136497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9301041" y="2497577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9301041" y="4537236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9301041" y="517458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9301041" y="5811930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9301041" y="644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3476166" y="2497577"/>
            <a:ext cx="3867394" cy="6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3476166" y="3136497"/>
            <a:ext cx="3867394" cy="1269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3476166" y="4376629"/>
            <a:ext cx="3867394" cy="28054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3476166" y="7189222"/>
            <a:ext cx="3867394" cy="2461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13476166" y="3141192"/>
            <a:ext cx="3867394" cy="1230742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13476166" y="2502272"/>
            <a:ext cx="3867394" cy="64800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13476166" y="4541931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13476166" y="5179278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13476166" y="5816625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13476166" y="6453973"/>
            <a:ext cx="3867394" cy="529194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3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3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150"/>
                            </p:stCondLst>
                            <p:childTnLst>
                              <p:par>
                                <p:cTn id="11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7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5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1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9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6" grpId="0" animBg="1"/>
      <p:bldP spid="27" grpId="0" animBg="1"/>
      <p:bldP spid="28" grpId="0" animBg="1"/>
      <p:bldP spid="2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animBg="1"/>
      <p:bldP spid="35" grpId="0" animBg="1"/>
      <p:bldP spid="36" grpId="0" animBg="1"/>
      <p:bldP spid="3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 animBg="1"/>
      <p:bldP spid="46" grpId="0" animBg="1"/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2128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2128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332240" y="4416703"/>
            <a:ext cx="161121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60594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560594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671545" y="4416703"/>
            <a:ext cx="161121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899899" y="4698914"/>
            <a:ext cx="5166812" cy="2908386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899899" y="3578967"/>
            <a:ext cx="5166812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010850" y="4416703"/>
            <a:ext cx="161121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7090483" y="3840023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8257714" y="7240469"/>
            <a:ext cx="1772573" cy="288717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8257714" y="7624159"/>
            <a:ext cx="1772573" cy="598272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9163230" y="2737514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10007427" y="3840690"/>
            <a:ext cx="1186761" cy="1961880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9170850" y="5318355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7344063" y="2736847"/>
            <a:ext cx="1777378" cy="1596296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7377018" y="5317688"/>
            <a:ext cx="1736803" cy="1828474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9606200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10355359" y="4571965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9606200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127545" y="580925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7438415" y="4566571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8127545" y="3206428"/>
            <a:ext cx="490896" cy="490896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54938" y="8866801"/>
            <a:ext cx="6178123" cy="535813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54938" y="8327013"/>
            <a:ext cx="6178123" cy="58684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744227" y="6687801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744228" y="6190387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744226" y="4699440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744227" y="4202026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1010972" y="2654827"/>
            <a:ext cx="4608971" cy="9136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010973" y="2157413"/>
            <a:ext cx="4608971" cy="54446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481511" y="265482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481512" y="217673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879065" y="4699017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879066" y="4220927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959396" y="6687909"/>
            <a:ext cx="4608971" cy="9136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959397" y="6209819"/>
            <a:ext cx="4608971" cy="52514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10042919" y="2238375"/>
            <a:ext cx="776782" cy="1159325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10846255" y="4474259"/>
            <a:ext cx="897972" cy="34315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10097096" y="6054699"/>
            <a:ext cx="1647132" cy="4079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6568368" y="6054699"/>
            <a:ext cx="1559177" cy="4176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6488037" y="4483498"/>
            <a:ext cx="950378" cy="32852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7090483" y="2439308"/>
            <a:ext cx="1282510" cy="767120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250"/>
                            </p:stCondLst>
                            <p:childTnLst>
                              <p:par>
                                <p:cTn id="1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5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25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750"/>
                            </p:stCondLst>
                            <p:childTnLst>
                              <p:par>
                                <p:cTn id="1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250"/>
                            </p:stCondLst>
                            <p:childTnLst>
                              <p:par>
                                <p:cTn id="17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750"/>
                            </p:stCondLst>
                            <p:childTnLst>
                              <p:par>
                                <p:cTn id="1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50"/>
                            </p:stCondLst>
                            <p:childTnLst>
                              <p:par>
                                <p:cTn id="1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750"/>
                            </p:stCondLst>
                            <p:childTnLst>
                              <p:par>
                                <p:cTn id="18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250"/>
                            </p:stCondLst>
                            <p:childTnLst>
                              <p:par>
                                <p:cTn id="1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7750"/>
                            </p:stCondLst>
                            <p:childTnLst>
                              <p:par>
                                <p:cTn id="1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250"/>
                            </p:stCondLst>
                            <p:childTnLst>
                              <p:par>
                                <p:cTn id="1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8750"/>
                            </p:stCondLst>
                            <p:childTnLst>
                              <p:par>
                                <p:cTn id="2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9250"/>
                            </p:stCondLst>
                            <p:childTnLst>
                              <p:par>
                                <p:cTn id="2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9750"/>
                            </p:stCondLst>
                            <p:childTnLst>
                              <p:par>
                                <p:cTn id="2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51" grpId="0" animBg="1"/>
      <p:bldP spid="76" grpId="0" animBg="1"/>
      <p:bldP spid="76" grpId="1" animBg="1"/>
      <p:bldP spid="85" grpId="0" animBg="1"/>
      <p:bldP spid="85" grpId="1" animBg="1"/>
      <p:bldP spid="87" grpId="0" animBg="1"/>
      <p:bldP spid="87" grpId="1" animBg="1"/>
      <p:bldP spid="88" grpId="0" animBg="1"/>
      <p:bldP spid="88" grpId="1" animBg="1"/>
      <p:bldP spid="90" grpId="0" animBg="1"/>
      <p:bldP spid="90" grpId="1" animBg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アーチ 45"/>
          <p:cNvSpPr/>
          <p:nvPr userDrawn="1"/>
        </p:nvSpPr>
        <p:spPr>
          <a:xfrm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5752874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8513310" y="2959781"/>
            <a:ext cx="3976914" cy="3976914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1035" y="3443562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045924" y="2959781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045923" y="5014143"/>
            <a:ext cx="4608971" cy="1922552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2628325" y="2956517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12628325" y="5014143"/>
            <a:ext cx="4608971" cy="1922552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297517" y="576900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297516" y="3443561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501035" y="5780273"/>
            <a:ext cx="2439765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195988" y="7732296"/>
            <a:ext cx="11896024" cy="1522894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5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1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10223622" y="3099867"/>
            <a:ext cx="992116" cy="10084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13866888" y="6213624"/>
            <a:ext cx="961809" cy="961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636409" y="6250538"/>
            <a:ext cx="1533779" cy="153377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楕円 30"/>
          <p:cNvSpPr/>
          <p:nvPr userDrawn="1"/>
        </p:nvSpPr>
        <p:spPr>
          <a:xfrm>
            <a:off x="7896962" y="7735218"/>
            <a:ext cx="614369" cy="62448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3965059" y="7738314"/>
            <a:ext cx="591738" cy="5917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楕円 4"/>
          <p:cNvSpPr/>
          <p:nvPr userDrawn="1"/>
        </p:nvSpPr>
        <p:spPr>
          <a:xfrm>
            <a:off x="493213" y="2547535"/>
            <a:ext cx="4973638" cy="4973638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楕円 18"/>
          <p:cNvSpPr/>
          <p:nvPr userDrawn="1"/>
        </p:nvSpPr>
        <p:spPr>
          <a:xfrm>
            <a:off x="4617888" y="4921333"/>
            <a:ext cx="3785949" cy="3785949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7360120" y="3308567"/>
            <a:ext cx="3090795" cy="3090795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9437184" y="5014698"/>
            <a:ext cx="3557109" cy="3557109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12055396" y="2629765"/>
            <a:ext cx="3944488" cy="3944488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14947018" y="5399098"/>
            <a:ext cx="2788308" cy="278830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5534416" y="3223041"/>
            <a:ext cx="1029225" cy="10292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493213" y="2370479"/>
            <a:ext cx="855529" cy="8555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13027675" y="7247023"/>
            <a:ext cx="742541" cy="7425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16966759" y="4532006"/>
            <a:ext cx="884808" cy="8848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5547" y="3719292"/>
            <a:ext cx="4608971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12108616" y="3583183"/>
            <a:ext cx="3838048" cy="52514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632132" y="5404718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4908081" y="5382994"/>
            <a:ext cx="3167212" cy="122168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71550" y="4397766"/>
            <a:ext cx="3936531" cy="193735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39094" y="6688663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9608595" y="6648520"/>
            <a:ext cx="32142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12175047" y="4237086"/>
            <a:ext cx="3705186" cy="131749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7409364" y="4255782"/>
            <a:ext cx="2992308" cy="1161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15070315" y="6146235"/>
            <a:ext cx="2534050" cy="129510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 animBg="1"/>
      <p:bldP spid="24" grpId="0" animBg="1"/>
      <p:bldP spid="31" grpId="0" animBg="1"/>
      <p:bldP spid="30" grpId="0" animBg="1"/>
      <p:bldP spid="5" grpId="0" animBg="1"/>
      <p:bldP spid="19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9144001" y="2890044"/>
            <a:ext cx="0" cy="1186994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8836980" y="2148831"/>
            <a:ext cx="614041" cy="614041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837415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89621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76526" y="461325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9144001" y="4462435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9336699" y="6126367"/>
            <a:ext cx="629766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5557295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5752851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6694047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5752851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79697" y="646989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96780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55584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76526" y="8272624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9144001" y="6319068"/>
            <a:ext cx="0" cy="141594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8335845" y="426973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700663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89621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27708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9144001" y="8120407"/>
            <a:ext cx="0" cy="216500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58635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55584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4077038"/>
            <a:ext cx="385397" cy="385397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5933671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35010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5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25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75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4" grpId="0" animBg="1"/>
      <p:bldP spid="4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5823561" y="4418122"/>
            <a:ext cx="1940630" cy="72008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712608" y="4698914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12608" y="3578967"/>
            <a:ext cx="8545863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4156530" y="2953658"/>
            <a:ext cx="1391649" cy="1117600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396828" y="496966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6751137" y="496966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043695" y="496966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669212" y="5250457"/>
            <a:ext cx="8545863" cy="2366282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33749" y="2732842"/>
            <a:ext cx="6574129" cy="214470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2696029" y="1767115"/>
            <a:ext cx="3548742" cy="3548742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18287643" cy="35414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1217446" y="1271786"/>
            <a:ext cx="6504961" cy="4045273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91101" y="2162629"/>
            <a:ext cx="9211879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505615" y="3609069"/>
            <a:ext cx="9211879" cy="134030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96029" y="5544457"/>
            <a:ext cx="13021465" cy="151696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1070429" y="731882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323686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49781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349781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6517930" y="7318828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6771187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7797282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7797282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11981156" y="7318828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2234413" y="757290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260508" y="7899153"/>
            <a:ext cx="3998405" cy="562841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3260508" y="7315496"/>
            <a:ext cx="3998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794"/>
            <a:ext cx="18287642" cy="7086707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1363663" y="0"/>
            <a:ext cx="7504566" cy="102854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061250" y="3122656"/>
            <a:ext cx="8167207" cy="121919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061250" y="5347380"/>
            <a:ext cx="8167207" cy="2882219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061250" y="4283799"/>
            <a:ext cx="8167207" cy="714166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5439454" y="1391478"/>
            <a:ext cx="7409092" cy="3478887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96" y="5250023"/>
            <a:ext cx="12572808" cy="6916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7596" y="5959390"/>
            <a:ext cx="12572808" cy="735120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24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8808185" y="67608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8162494" y="67608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9455052" y="67608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43436" y="7049366"/>
            <a:ext cx="11401128" cy="1968288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92384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92384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403335" y="3304489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14348" y="3528644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914348" y="2539323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025299" y="3304489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92384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292384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403335" y="6669410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14348" y="6893565"/>
            <a:ext cx="7080405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914348" y="5904244"/>
            <a:ext cx="7080405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025299" y="6669410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2" y="0"/>
            <a:ext cx="18288002" cy="7085913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3191877" y="4573588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3445677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463455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63455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8575199" y="4573588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8828999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46777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846777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13958521" y="4573588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14212321" y="4826913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099" y="6821182"/>
            <a:ext cx="4594445" cy="211427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099" y="5892669"/>
            <a:ext cx="4594445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2850933" y="665843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8230050" y="665843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3613371" y="6641976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9144000" y="0"/>
            <a:ext cx="0" cy="197148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399958" y="4655094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99958" y="3713898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089589" y="4430938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9336699" y="2164184"/>
            <a:ext cx="649778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9986477" y="1595111"/>
            <a:ext cx="1136515" cy="1138145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966465" y="17906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275193" y="2731863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275193" y="17906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1366634" y="2507707"/>
            <a:ext cx="1827899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399958" y="8481658"/>
            <a:ext cx="4608971" cy="1479012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399958" y="7540462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5089589" y="8257502"/>
            <a:ext cx="1827899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8335845" y="4080320"/>
            <a:ext cx="615457" cy="709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7199330" y="3518342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179318" y="3713898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8335845" y="7912586"/>
            <a:ext cx="615457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7199330" y="7343513"/>
            <a:ext cx="1136515" cy="113814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179318" y="7540462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9336699" y="5996187"/>
            <a:ext cx="649778" cy="26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9986477" y="5427114"/>
            <a:ext cx="1136515" cy="1138145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966465" y="5622670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1275193" y="6563866"/>
            <a:ext cx="4608971" cy="1479012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1275193" y="5622670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1366634" y="6339710"/>
            <a:ext cx="1827899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9144000" y="2356884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9144000" y="4273018"/>
            <a:ext cx="0" cy="153073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9144000" y="6189152"/>
            <a:ext cx="0" cy="15307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9144000" y="8105285"/>
            <a:ext cx="0" cy="218012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8951302" y="3887621"/>
            <a:ext cx="385397" cy="385397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1971487"/>
            <a:ext cx="385397" cy="385397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8951302" y="7719888"/>
            <a:ext cx="385397" cy="3853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8951302" y="5803755"/>
            <a:ext cx="385397" cy="385397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9144000" y="0"/>
            <a:ext cx="1" cy="196828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75193" y="2728663"/>
            <a:ext cx="4608971" cy="1479012"/>
          </a:xfrm>
        </p:spPr>
        <p:txBody>
          <a:bodyPr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275193" y="1787467"/>
            <a:ext cx="4608971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366633" y="2504507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9144000" y="2353683"/>
            <a:ext cx="0" cy="1471236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8349923" y="4081115"/>
            <a:ext cx="601379" cy="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7193396" y="3512043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7173384" y="3707599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394088" y="4648795"/>
            <a:ext cx="4608971" cy="1479012"/>
          </a:xfrm>
        </p:spPr>
        <p:txBody>
          <a:bodyPr>
            <a:normAutofit/>
          </a:bodyPr>
          <a:lstStyle>
            <a:lvl1pPr algn="r">
              <a:defRPr sz="18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394088" y="3707599"/>
            <a:ext cx="4608971" cy="747032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089589" y="4424639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9144001" y="4273816"/>
            <a:ext cx="0" cy="17423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9336699" y="2160983"/>
            <a:ext cx="629766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9986477" y="1591911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966465" y="1787467"/>
            <a:ext cx="1176539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8813940" y="6016176"/>
            <a:ext cx="660121" cy="569070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6057900" y="9582811"/>
            <a:ext cx="6172200" cy="547603"/>
          </a:xfrm>
        </p:spPr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8951302" y="1968286"/>
            <a:ext cx="385397" cy="3853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8951302" y="3888419"/>
            <a:ext cx="385397" cy="3853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9144000" cy="10285413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9144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9792000" y="648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10440000" y="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9144000" y="1296000"/>
            <a:ext cx="648000" cy="64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799830" y="2551906"/>
            <a:ext cx="7544341" cy="51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588843" y="2551906"/>
            <a:ext cx="7665487" cy="5181600"/>
          </a:xfrm>
        </p:spPr>
        <p:txBody>
          <a:bodyPr anchor="ctr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78" y="911133"/>
            <a:ext cx="4142834" cy="8464733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657702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00535" y="1103086"/>
            <a:ext cx="942643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800534" y="5274171"/>
            <a:ext cx="942643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023832"/>
            <a:ext cx="2611063" cy="533498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949977"/>
            <a:ext cx="5884221" cy="8366379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1738131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4737100"/>
            <a:ext cx="2160841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85535" y="1103086"/>
            <a:ext cx="7657436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585534" y="5274171"/>
            <a:ext cx="7657436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473429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73428" y="5274171"/>
            <a:ext cx="6987257" cy="3051494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1056105" y="2800178"/>
            <a:ext cx="9177429" cy="51598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1056107" y="2279243"/>
            <a:ext cx="9177428" cy="523844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18287643" cy="7085913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361382"/>
            <a:ext cx="7911618" cy="6409096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323763"/>
            <a:ext cx="3830770" cy="5446715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604814"/>
            <a:ext cx="2044962" cy="4165664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135071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631412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822452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8190907" y="7678639"/>
            <a:ext cx="1940630" cy="72008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88291" y="7959431"/>
            <a:ext cx="8545863" cy="1423108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888291" y="6839484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14510655" y="-14515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1988456" y="0"/>
            <a:ext cx="9760856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772070" y="0"/>
            <a:ext cx="9811657" cy="10314442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4749800" y="0"/>
            <a:ext cx="6110514" cy="1029992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8931726" y="-43543"/>
            <a:ext cx="9506857" cy="103289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3956957" y="-4047444"/>
            <a:ext cx="10414005" cy="1843858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3979522" y="-3986781"/>
            <a:ext cx="10328958" cy="1828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3969137" y="-4049777"/>
            <a:ext cx="10391461" cy="18398666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3887541" y="-4034279"/>
            <a:ext cx="10430401" cy="18467612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3979521" y="-4001294"/>
            <a:ext cx="10328958" cy="18288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18288000" cy="10285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  <p:bldP spid="17" grpId="3" animBg="1"/>
      <p:bldP spid="16" grpId="1" animBg="1"/>
      <p:bldP spid="16" grpId="2" animBg="1"/>
      <p:bldP spid="16" grpId="3" animBg="1"/>
      <p:bldP spid="4" grpId="1" animBg="1"/>
      <p:bldP spid="4" grpId="2" animBg="1"/>
      <p:bldP spid="4" grpId="3" animBg="1"/>
      <p:bldP spid="13" grpId="1" animBg="1"/>
      <p:bldP spid="13" grpId="2" animBg="1"/>
      <p:bldP spid="13" grpId="3" animBg="1"/>
      <p:bldP spid="14" grpId="1" animBg="1"/>
      <p:bldP spid="14" grpId="2" animBg="1"/>
      <p:bldP spid="14" grpId="3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77819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77819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235550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2581242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28344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74436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274436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6232167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6577859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6831116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271053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271053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0228784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0574476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0827733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3267670" y="5556408"/>
            <a:ext cx="3743360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267670" y="4567087"/>
            <a:ext cx="3743360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4225401" y="5332253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14571093" y="3174870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1482435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  <p:bldP spid="5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75989" y="3650343"/>
            <a:ext cx="17336022" cy="128004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8171304" y="50742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8819376" y="50742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9468624" y="50742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00400" y="5346700"/>
            <a:ext cx="11887200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00400" y="8280400"/>
            <a:ext cx="11887200" cy="1654996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248229" y="0"/>
            <a:ext cx="6400801" cy="10285413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05165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605165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8945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297030" y="8989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7649030" y="8341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7649030" y="9637413"/>
            <a:ext cx="648000" cy="64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568692" y="0"/>
            <a:ext cx="6400801" cy="10285413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25628" y="1925052"/>
            <a:ext cx="5686928" cy="434741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0925628" y="6104021"/>
            <a:ext cx="5686928" cy="1211179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9920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9272692" y="8989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920692" y="8341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8624692" y="9637413"/>
            <a:ext cx="648000" cy="64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8742743" y="5141912"/>
            <a:ext cx="6381143" cy="51419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5080000" y="0"/>
            <a:ext cx="5341257" cy="5141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027855" cy="5141913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8473403" y="0"/>
            <a:ext cx="9814597" cy="5141913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5141913"/>
            <a:ext cx="10688025" cy="5141913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13179886" y="5141912"/>
            <a:ext cx="5108114" cy="5143500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707917" y="1311492"/>
            <a:ext cx="4085423" cy="7470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707917" y="2278743"/>
            <a:ext cx="4085423" cy="1596571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9561338" y="6706620"/>
            <a:ext cx="4743952" cy="2012497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11954525" y="6247404"/>
            <a:ext cx="1940630" cy="72008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8651909" y="6411535"/>
            <a:ext cx="8545863" cy="1024273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8651909" y="5408249"/>
            <a:ext cx="854586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222372" y="1103086"/>
            <a:ext cx="6987257" cy="38491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22372" y="5274171"/>
            <a:ext cx="6987257" cy="4014208"/>
          </a:xfrm>
        </p:spPr>
        <p:txBody>
          <a:bodyPr>
            <a:normAutofit/>
          </a:bodyPr>
          <a:lstStyle>
            <a:lvl1pPr marL="342900" indent="-342900" algn="l">
              <a:spcBef>
                <a:spcPts val="120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8496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848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496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720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44034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44034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087331" y="5332253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433023" y="3174870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686280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6686753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686753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8230050" y="5332253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8575742" y="3174870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8828999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829472" y="5556408"/>
            <a:ext cx="4914493" cy="2479915"/>
          </a:xfrm>
        </p:spPr>
        <p:txBody>
          <a:bodyPr>
            <a:normAutofit/>
          </a:bodyPr>
          <a:lstStyle>
            <a:lvl1pPr algn="ctr"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829472" y="4567087"/>
            <a:ext cx="4914493" cy="7470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13372769" y="5332253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13718461" y="3174870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3971718" y="3428942"/>
            <a:ext cx="630000" cy="630000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32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/>
      <p:bldP spid="4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9144000" cy="1028541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72" y="349200"/>
            <a:ext cx="6987257" cy="12816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932558" y="319625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190666" y="262066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932558" y="263624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932558" y="5233988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1190666" y="4658392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932558" y="4673975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932557" y="7266664"/>
            <a:ext cx="6133071" cy="1383302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1190665" y="6691068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32557" y="6706651"/>
            <a:ext cx="6133072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0440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9792000" y="8989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8341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0" y="9637413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43550"/>
            <a:ext cx="18288000" cy="4741863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6191550"/>
            <a:ext cx="7995938" cy="332898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9600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648000" y="4247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3599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895550"/>
            <a:ext cx="648000" cy="64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0" y="6751563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6191550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44000" y="8480350"/>
            <a:ext cx="7972425" cy="1040187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144000" y="7920337"/>
            <a:ext cx="7972426" cy="61441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54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831206" y="757239"/>
            <a:ext cx="16625588" cy="27860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8506900" y="7289077"/>
            <a:ext cx="8603968" cy="1721574"/>
          </a:xfrm>
        </p:spPr>
        <p:txBody>
          <a:bodyPr anchor="ctr"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2684351"/>
            <a:ext cx="18287642" cy="6357136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800" baseline="0"/>
            </a:lvl1pPr>
          </a:lstStyle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Insert a wide image</a:t>
            </a:r>
            <a:endParaRPr kumimoji="1" lang="ja-JP" altLang="en-US" dirty="0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358189" y="2684351"/>
            <a:ext cx="5827868" cy="6357136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679031" y="3031958"/>
            <a:ext cx="5086111" cy="566286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619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7" grpId="0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840438" y="4394881"/>
            <a:ext cx="6607123" cy="74703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840438" y="5141912"/>
            <a:ext cx="6607123" cy="2012497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8524377" y="2908981"/>
            <a:ext cx="1239243" cy="1239243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>
    <p:ext uri="{DCECCB84-F9BA-43D5-87BE-67443E8EF086}">
      <p15:sldGuideLst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47257" y="1582057"/>
            <a:ext cx="13193486" cy="319813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9286020" y="5141913"/>
            <a:ext cx="7347351" cy="4581526"/>
          </a:xfrm>
        </p:spPr>
        <p:txBody>
          <a:bodyPr anchor="t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8496000" y="5299325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7848000" y="5985049"/>
            <a:ext cx="648000" cy="6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332434" y="3274899"/>
            <a:ext cx="13623132" cy="37356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3300413" y="2655321"/>
            <a:ext cx="4973183" cy="497318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8572499" y="2655321"/>
            <a:ext cx="7339693" cy="77968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19048" y="3754891"/>
            <a:ext cx="6400802" cy="987425"/>
          </a:xfrm>
        </p:spPr>
        <p:txBody>
          <a:bodyPr anchor="ctr">
            <a:normAutofit/>
          </a:bodyPr>
          <a:lstStyle>
            <a:lvl1pPr algn="l">
              <a:spcBef>
                <a:spcPts val="1200"/>
              </a:spcBef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8572499" y="5686425"/>
            <a:ext cx="7347351" cy="1942079"/>
          </a:xfrm>
        </p:spPr>
        <p:txBody>
          <a:bodyPr anchor="b"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8572499" y="3819186"/>
            <a:ext cx="858836" cy="858836"/>
          </a:xfrm>
        </p:spPr>
        <p:txBody>
          <a:bodyPr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9144000" cy="1028541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8583647" y="2478585"/>
            <a:ext cx="1137600" cy="113760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864171" y="298472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864171" y="243019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8583647" y="4196976"/>
            <a:ext cx="1137600" cy="1137600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9864171" y="4722200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9864171" y="4167672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8583647" y="5886324"/>
            <a:ext cx="1137600" cy="1137600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9864171" y="6411548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9864171" y="5857020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8583647" y="7575672"/>
            <a:ext cx="1137600" cy="1137600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64171" y="8100896"/>
            <a:ext cx="7246697" cy="865983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64171" y="7546368"/>
            <a:ext cx="724669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96315" y="2614394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8596315" y="4332785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8596315" y="6022133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8596315" y="7711481"/>
            <a:ext cx="1112265" cy="8659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11088000" cy="10285413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67447" y="3294823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467447" y="2353628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9572871" y="3070668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9467447" y="6349412"/>
            <a:ext cx="8361787" cy="1716691"/>
          </a:xfrm>
        </p:spPr>
        <p:txBody>
          <a:bodyPr>
            <a:normAutofit/>
          </a:bodyPr>
          <a:lstStyle>
            <a:lvl1pPr marL="342900" indent="-342900" algn="l">
              <a:spcBef>
                <a:spcPts val="0"/>
              </a:spcBef>
              <a:buFont typeface="Wingdings" panose="05000000000000000000" pitchFamily="2" charset="2"/>
              <a:buChar char="n"/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9467447" y="5408217"/>
            <a:ext cx="8361787" cy="7470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9572871" y="6125257"/>
            <a:ext cx="1827899" cy="72008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08260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208260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319211" y="3173861"/>
            <a:ext cx="1827899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887843" y="2604788"/>
            <a:ext cx="1136515" cy="1138145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141100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888281" y="3398016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888281" y="2408695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0999232" y="3173861"/>
            <a:ext cx="1827899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9567864" y="2604788"/>
            <a:ext cx="1136515" cy="1138145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9821121" y="2858860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208260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208260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2319211" y="6538782"/>
            <a:ext cx="1827899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887843" y="5969709"/>
            <a:ext cx="1136515" cy="1138145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1141100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10888281" y="6762937"/>
            <a:ext cx="6427739" cy="2056805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10888281" y="5773616"/>
            <a:ext cx="6427739" cy="74703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32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10999232" y="6538782"/>
            <a:ext cx="1827899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9567864" y="5969709"/>
            <a:ext cx="1136515" cy="1138145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9821121" y="6223781"/>
            <a:ext cx="630000" cy="630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  <p:bldP spid="14" grpId="0" animBg="1"/>
      <p:bldP spid="26" grpId="0"/>
      <p:bldP spid="2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/>
      <p:bldP spid="4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/>
      <p:bldP spid="44" grpId="0" animBg="1"/>
      <p:bldP spid="45" grpId="0"/>
    </p:bldLst>
  </p:timing>
  <p:extLst>
    <p:ext uri="{DCECCB84-F9BA-43D5-87BE-67443E8EF086}">
      <p15:sldGuideLst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8184004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8819376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455924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791" r:id="rId41"/>
    <p:sldLayoutId id="2147483788" r:id="rId42"/>
    <p:sldLayoutId id="2147483789" r:id="rId43"/>
    <p:sldLayoutId id="2147483793" r:id="rId44"/>
    <p:sldLayoutId id="2147483794" r:id="rId45"/>
    <p:sldLayoutId id="2147483790" r:id="rId46"/>
    <p:sldLayoutId id="2147483796" r:id="rId47"/>
    <p:sldLayoutId id="2147483800" r:id="rId48"/>
    <p:sldLayoutId id="2147483801" r:id="rId49"/>
    <p:sldLayoutId id="2147483799" r:id="rId50"/>
    <p:sldLayoutId id="2147483803" r:id="rId51"/>
    <p:sldLayoutId id="2147483806" r:id="rId52"/>
    <p:sldLayoutId id="2147483751" r:id="rId5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  <p:sldLayoutId id="2147483812" r:id="rId16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213" y="348343"/>
            <a:ext cx="17336022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7447" y="348343"/>
            <a:ext cx="8361787" cy="128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213" y="2041742"/>
            <a:ext cx="17336022" cy="7222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82811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10868" y="9600055"/>
            <a:ext cx="1176775" cy="4890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9579668" y="1543675"/>
            <a:ext cx="648072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10215040" y="1543675"/>
            <a:ext cx="648072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851588" y="1543675"/>
            <a:ext cx="648072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17157699" y="9516491"/>
            <a:ext cx="1129945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371417" rtl="0" eaLnBrk="1" latinLnBrk="0" hangingPunct="1">
        <a:lnSpc>
          <a:spcPct val="130000"/>
        </a:lnSpc>
        <a:spcBef>
          <a:spcPts val="1200"/>
        </a:spcBef>
        <a:buFontTx/>
        <a:buNone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709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5" indent="0" algn="l" defTabSz="1371417" rtl="0" eaLnBrk="1" latinLnBrk="0" hangingPunct="1">
        <a:lnSpc>
          <a:spcPct val="90000"/>
        </a:lnSpc>
        <a:spcBef>
          <a:spcPts val="75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538843" y="3650343"/>
            <a:ext cx="17273168" cy="1280040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Early Literacy Program with the ABCD Approach</a:t>
            </a:r>
            <a:endParaRPr lang="en-US" altLang="en-US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Oleh:</a:t>
            </a:r>
          </a:p>
          <a:p>
            <a:r>
              <a:rPr lang="en-US" dirty="0"/>
              <a:t>Dr. </a:t>
            </a:r>
            <a:r>
              <a:rPr lang="en-US" dirty="0" err="1"/>
              <a:t>Evi</a:t>
            </a:r>
            <a:r>
              <a:rPr lang="en-US" dirty="0"/>
              <a:t> </a:t>
            </a:r>
            <a:r>
              <a:rPr lang="en-US" dirty="0" err="1"/>
              <a:t>Fatimatur</a:t>
            </a:r>
            <a:r>
              <a:rPr lang="en-US" dirty="0"/>
              <a:t> </a:t>
            </a:r>
            <a:r>
              <a:rPr lang="en-US" dirty="0" err="1"/>
              <a:t>Rusydiyah</a:t>
            </a:r>
            <a:r>
              <a:rPr lang="en-US" dirty="0"/>
              <a:t>, </a:t>
            </a:r>
            <a:r>
              <a:rPr lang="en-US" dirty="0" err="1"/>
              <a:t>M.Ag</a:t>
            </a:r>
            <a:endParaRPr lang="en-US" dirty="0"/>
          </a:p>
          <a:p>
            <a:r>
              <a:rPr lang="en-US" dirty="0"/>
              <a:t>UIN </a:t>
            </a:r>
            <a:r>
              <a:rPr lang="en-US" dirty="0" err="1"/>
              <a:t>Sunan</a:t>
            </a:r>
            <a:r>
              <a:rPr lang="en-US" dirty="0"/>
              <a:t> </a:t>
            </a:r>
            <a:r>
              <a:rPr lang="en-US" dirty="0" err="1"/>
              <a:t>Ampel</a:t>
            </a:r>
            <a:r>
              <a:rPr lang="en-US" dirty="0"/>
              <a:t> Surabaya</a:t>
            </a:r>
          </a:p>
          <a:p>
            <a:r>
              <a:rPr lang="en-US" dirty="0"/>
              <a:t>International </a:t>
            </a:r>
            <a:r>
              <a:rPr lang="en-US"/>
              <a:t>ABCD (un</a:t>
            </a:r>
            <a:r>
              <a:rPr lang="en-US" dirty="0"/>
              <a:t>) Conference</a:t>
            </a:r>
          </a:p>
          <a:p>
            <a:r>
              <a:rPr lang="en-US" dirty="0"/>
              <a:t>Hari Rabu, 24 </a:t>
            </a:r>
            <a:r>
              <a:rPr lang="en-US" dirty="0" err="1"/>
              <a:t>Juni</a:t>
            </a:r>
            <a:r>
              <a:rPr lang="en-US" dirty="0"/>
              <a:t> 2020</a:t>
            </a:r>
            <a:endParaRPr lang="en-ID" dirty="0"/>
          </a:p>
        </p:txBody>
      </p:sp>
      <p:pic>
        <p:nvPicPr>
          <p:cNvPr id="10" name="Picture 2" descr="Lambang – Universitas Islam Negeri Sunan Ampel Surabaya">
            <a:extLst>
              <a:ext uri="{FF2B5EF4-FFF2-40B4-BE49-F238E27FC236}">
                <a16:creationId xmlns:a16="http://schemas.microsoft.com/office/drawing/2014/main" xmlns="" id="{AD8DE7AD-23DC-4293-9FF8-761C5F371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91" y="353706"/>
            <a:ext cx="29346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14">
        <p:fade/>
      </p:transition>
    </mc:Choice>
    <mc:Fallback xmlns="">
      <p:transition spd="med" advTm="9314">
        <p:fade/>
      </p:transition>
    </mc:Fallback>
  </mc:AlternateContent>
  <p:extLst>
    <p:ext uri="{E180D4A7-C9FB-4DFB-919C-405C955672EB}">
      <p14:showEvtLst xmlns:p14="http://schemas.microsoft.com/office/powerpoint/2010/main">
        <p14:playEvt time="760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Introduction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702357-4F77-4689-9F3B-DDADF55CD95A}"/>
              </a:ext>
            </a:extLst>
          </p:cNvPr>
          <p:cNvSpPr txBox="1"/>
          <p:nvPr/>
        </p:nvSpPr>
        <p:spPr>
          <a:xfrm flipH="1">
            <a:off x="2122713" y="3510643"/>
            <a:ext cx="12589329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Community Engagement Grants Program in Literacy,   </a:t>
            </a:r>
            <a:r>
              <a:rPr lang="en-US" altLang="en-US" sz="36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Partneship</a:t>
            </a: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UIN </a:t>
            </a:r>
            <a:r>
              <a:rPr lang="en-US" altLang="en-US" sz="36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Sunan</a:t>
            </a: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Ampel</a:t>
            </a: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Surabaya- INOVASI AUSTRALIA</a:t>
            </a:r>
          </a:p>
          <a:p>
            <a:pPr marL="571500" lvl="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10 Islamic Elementary Schools  in </a:t>
            </a:r>
            <a:r>
              <a:rPr lang="en-US" altLang="en-US" sz="36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Rejoso</a:t>
            </a: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, </a:t>
            </a:r>
            <a:r>
              <a:rPr lang="en-US" altLang="en-US" sz="3600" dirty="0" err="1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Pasuruan</a:t>
            </a: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</a:t>
            </a:r>
          </a:p>
          <a:p>
            <a:pPr marL="571500" lvl="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The program ran for 10 months </a:t>
            </a:r>
          </a:p>
          <a:p>
            <a:pPr marL="571500" lvl="0" indent="-5715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Class Target 1-3 grades for Islamic Elementary Schools</a:t>
            </a:r>
            <a:endParaRPr lang="en-US" altLang="en-US" sz="36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Tx/>
              <a:buAutoNum type="arabicPeriod"/>
            </a:pPr>
            <a:endParaRPr kumimoji="1" lang="en-ID" altLang="ja-JP" sz="2800" dirty="0"/>
          </a:p>
          <a:p>
            <a:pPr marL="514350" indent="-514350">
              <a:buAutoNum type="arabicPeriod"/>
            </a:pPr>
            <a:endParaRPr lang="en-ID" dirty="0"/>
          </a:p>
        </p:txBody>
      </p:sp>
      <p:pic>
        <p:nvPicPr>
          <p:cNvPr id="6" name="Picture 5" descr="Description: C:\Users\Asus\Downloads\Untitled.png">
            <a:extLst>
              <a:ext uri="{FF2B5EF4-FFF2-40B4-BE49-F238E27FC236}">
                <a16:creationId xmlns:a16="http://schemas.microsoft.com/office/drawing/2014/main" xmlns="" id="{ECC52951-EAA2-44F3-9C33-CAD8DD2FA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1136620" y="348343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188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173">
        <p15:prstTrans prst="pageCurlSingle"/>
      </p:transition>
    </mc:Choice>
    <mc:Fallback xmlns="">
      <p:transition spd="slow" advTm="51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Purposes of Literacy Program with ABCD Approaches 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D" sz="2400" dirty="0"/>
              <a:t>Improving student ability in reading/early literacy</a:t>
            </a: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D" sz="2400" dirty="0"/>
              <a:t>Improving teacher ability in designing and integrating literacy in teaching-learning  </a:t>
            </a: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D" sz="2400" dirty="0"/>
              <a:t>Improving literacy culture in </a:t>
            </a:r>
            <a:r>
              <a:rPr lang="en-US" altLang="en-US" sz="24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Islamic Elementary Schools </a:t>
            </a:r>
            <a:endParaRPr lang="en-ID" sz="24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ID" sz="2400" dirty="0" err="1"/>
              <a:t>Suistanibality</a:t>
            </a:r>
            <a:r>
              <a:rPr lang="en-ID" sz="2400" dirty="0"/>
              <a:t> literacy program </a:t>
            </a:r>
          </a:p>
        </p:txBody>
      </p:sp>
      <p:pic>
        <p:nvPicPr>
          <p:cNvPr id="8" name="Picture 7" descr="Description: C:\Users\Asus\Downloads\Untitled.png">
            <a:extLst>
              <a:ext uri="{FF2B5EF4-FFF2-40B4-BE49-F238E27FC236}">
                <a16:creationId xmlns:a16="http://schemas.microsoft.com/office/drawing/2014/main" xmlns="" id="{1E519CA0-F629-4545-B08B-EB477684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173234" y="0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70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940">
        <p15:prstTrans prst="pageCurlSingle"/>
      </p:transition>
    </mc:Choice>
    <mc:Fallback xmlns="">
      <p:transition spd="slow" advTm="994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Identification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2400" dirty="0"/>
              <a:t>Person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Head  Master of </a:t>
            </a:r>
            <a:r>
              <a:rPr lang="en-US" altLang="en-US" sz="2400" dirty="0">
                <a:solidFill>
                  <a:srgbClr val="222222"/>
                </a:solidFill>
                <a:latin typeface="inherit"/>
                <a:cs typeface="Arial" panose="020B0604020202020204" pitchFamily="34" charset="0"/>
              </a:rPr>
              <a:t> Islamic Elementary Schools </a:t>
            </a:r>
            <a:r>
              <a:rPr lang="en-ID" sz="24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Teachers</a:t>
            </a:r>
            <a:br>
              <a:rPr lang="en-ID" sz="2400" dirty="0"/>
            </a:br>
            <a:r>
              <a:rPr lang="en-ID" sz="2400" dirty="0"/>
              <a:t>Supervisor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Students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 Parents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Facilities</a:t>
            </a: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Library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Schools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Class room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Policy Support</a:t>
            </a:r>
            <a:endParaRPr lang="en-ID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MORA (Ministry of Religion Affairs)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Distric</a:t>
            </a:r>
            <a:r>
              <a:rPr lang="en-ID" sz="2400" dirty="0"/>
              <a:t> Government/Education Office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Partnership with  INOVASI AUSTRALIA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Supporting for local culture and community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Religious Community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Community who want to make change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pic>
        <p:nvPicPr>
          <p:cNvPr id="8" name="Picture 7" descr="Description: C:\Users\Asus\Downloads\Untitled.png">
            <a:extLst>
              <a:ext uri="{FF2B5EF4-FFF2-40B4-BE49-F238E27FC236}">
                <a16:creationId xmlns:a16="http://schemas.microsoft.com/office/drawing/2014/main" xmlns="" id="{1E519CA0-F629-4545-B08B-EB477684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173234" y="0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92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940">
        <p15:prstTrans prst="pageCurlSingle"/>
      </p:transition>
    </mc:Choice>
    <mc:Fallback xmlns="">
      <p:transition spd="slow" advTm="994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Facilitation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2400" dirty="0"/>
              <a:t>Training of Trainer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Designing Literacy Program in school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 err="1"/>
              <a:t>Itegrating</a:t>
            </a:r>
            <a:r>
              <a:rPr lang="en-ID" sz="2400" dirty="0"/>
              <a:t> Literacy in </a:t>
            </a:r>
            <a:r>
              <a:rPr lang="en-ID" sz="2400" dirty="0" err="1"/>
              <a:t>Leasson</a:t>
            </a:r>
            <a:r>
              <a:rPr lang="en-ID" sz="2400" dirty="0"/>
              <a:t> Plan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ID" sz="2400" dirty="0"/>
              <a:t>Data </a:t>
            </a:r>
            <a:r>
              <a:rPr lang="en-ID" sz="2400" dirty="0" err="1"/>
              <a:t>Analyzing</a:t>
            </a:r>
            <a:endParaRPr lang="en-ID" sz="2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Reading </a:t>
            </a:r>
            <a:r>
              <a:rPr lang="en-US" sz="2400" dirty="0" err="1"/>
              <a:t>Assessement</a:t>
            </a:r>
            <a:r>
              <a:rPr lang="en-US" sz="2400" dirty="0"/>
              <a:t>   “Ayo </a:t>
            </a:r>
            <a:r>
              <a:rPr lang="en-US" sz="2400" dirty="0" err="1"/>
              <a:t>membaca</a:t>
            </a:r>
            <a:r>
              <a:rPr lang="en-US" sz="2400" dirty="0"/>
              <a:t>”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Text Levelling </a:t>
            </a:r>
            <a:endParaRPr lang="en-ID" sz="2400" dirty="0"/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College Students 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ID" sz="2400" dirty="0"/>
          </a:p>
        </p:txBody>
      </p:sp>
      <p:pic>
        <p:nvPicPr>
          <p:cNvPr id="8" name="Picture 7" descr="Description: C:\Users\Asus\Downloads\Untitled.png">
            <a:extLst>
              <a:ext uri="{FF2B5EF4-FFF2-40B4-BE49-F238E27FC236}">
                <a16:creationId xmlns:a16="http://schemas.microsoft.com/office/drawing/2014/main" xmlns="" id="{1E519CA0-F629-4545-B08B-EB477684E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173234" y="0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11">
            <a:extLst>
              <a:ext uri="{FF2B5EF4-FFF2-40B4-BE49-F238E27FC236}">
                <a16:creationId xmlns:a16="http://schemas.microsoft.com/office/drawing/2014/main" xmlns="" id="{C10B14C5-6110-4E07-8384-C49994DF6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5" b="22645"/>
          <a:stretch>
            <a:fillRect/>
          </a:stretch>
        </p:blipFill>
        <p:spPr>
          <a:xfrm>
            <a:off x="4970029" y="6286501"/>
            <a:ext cx="4702628" cy="3376840"/>
          </a:xfrm>
          <a:prstGeom prst="rect">
            <a:avLst/>
          </a:prstGeom>
        </p:spPr>
      </p:pic>
      <p:pic>
        <p:nvPicPr>
          <p:cNvPr id="12" name="Picture Placeholder 7">
            <a:extLst>
              <a:ext uri="{FF2B5EF4-FFF2-40B4-BE49-F238E27FC236}">
                <a16:creationId xmlns:a16="http://schemas.microsoft.com/office/drawing/2014/main" xmlns="" id="{3F4C8B39-92D7-41E4-929D-38D834808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 b="4443"/>
          <a:stretch>
            <a:fillRect/>
          </a:stretch>
        </p:blipFill>
        <p:spPr>
          <a:xfrm>
            <a:off x="173235" y="6286501"/>
            <a:ext cx="4702628" cy="3650570"/>
          </a:xfrm>
          <a:prstGeom prst="rect">
            <a:avLst/>
          </a:prstGeom>
        </p:spPr>
      </p:pic>
      <p:pic>
        <p:nvPicPr>
          <p:cNvPr id="13" name="Picture Placeholder 9">
            <a:extLst>
              <a:ext uri="{FF2B5EF4-FFF2-40B4-BE49-F238E27FC236}">
                <a16:creationId xmlns:a16="http://schemas.microsoft.com/office/drawing/2014/main" xmlns="" id="{2684EB09-4EC2-41A6-8FA9-847E52755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3" b="22593"/>
          <a:stretch>
            <a:fillRect/>
          </a:stretch>
        </p:blipFill>
        <p:spPr>
          <a:xfrm>
            <a:off x="9518432" y="6286501"/>
            <a:ext cx="4228743" cy="3650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A9E1AA-00C8-44B0-AA85-35E15D1C44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28" t="17781" r="24550" b="23639"/>
          <a:stretch/>
        </p:blipFill>
        <p:spPr>
          <a:xfrm>
            <a:off x="13595757" y="6177835"/>
            <a:ext cx="4691885" cy="37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940">
        <p15:prstTrans prst="pageCurlSingle"/>
      </p:transition>
    </mc:Choice>
    <mc:Fallback xmlns="">
      <p:transition spd="slow" advTm="994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altLang="ja-JP" dirty="0" smtClean="0"/>
              <a:t> </a:t>
            </a:r>
            <a:r>
              <a:rPr kumimoji="1" lang="es-ES" altLang="ja-JP" dirty="0" err="1" smtClean="0"/>
              <a:t>Program</a:t>
            </a:r>
            <a:r>
              <a:rPr kumimoji="1" lang="es-ES" altLang="ja-JP" dirty="0" smtClean="0"/>
              <a:t> </a:t>
            </a:r>
            <a:r>
              <a:rPr kumimoji="1" lang="es-ES" altLang="ja-JP" dirty="0" err="1" smtClean="0"/>
              <a:t>Implementation</a:t>
            </a:r>
            <a:r>
              <a:rPr kumimoji="1" lang="es-ES" altLang="ja-JP" dirty="0" smtClean="0"/>
              <a:t> </a:t>
            </a:r>
            <a:endParaRPr kumimoji="1" lang="es-E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0" name="図プレースホルダー 29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1" name="図プレースホルダー 30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2" name="図プレースホルダー 31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3" name="図プレースホルダー 32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" r="161"/>
          <a:stretch>
            <a:fillRect/>
          </a:stretch>
        </p:blipFill>
        <p:spPr/>
      </p:pic>
      <p:pic>
        <p:nvPicPr>
          <p:cNvPr id="34" name="図プレースホルダー 33"/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図プレースホルダー 34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en-ID" dirty="0" err="1"/>
              <a:t>ToC</a:t>
            </a:r>
            <a:r>
              <a:rPr lang="en-ID" dirty="0"/>
              <a:t> (Theory of Change)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0"/>
            <a:r>
              <a:rPr lang="en-ID" dirty="0"/>
              <a:t>Approaches</a:t>
            </a:r>
            <a:endParaRPr lang="en-US" dirty="0"/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25"/>
          </p:nvPr>
        </p:nvSpPr>
        <p:spPr>
          <a:xfrm>
            <a:off x="11010971" y="2654827"/>
            <a:ext cx="6382083" cy="1440198"/>
          </a:xfrm>
        </p:spPr>
        <p:txBody>
          <a:bodyPr>
            <a:normAutofit/>
          </a:bodyPr>
          <a:lstStyle/>
          <a:p>
            <a:pPr marL="514316" indent="-514316" algn="just">
              <a:buAutoNum type="arabicPeriod"/>
            </a:pPr>
            <a:r>
              <a:rPr lang="en-ID" dirty="0"/>
              <a:t>7 times </a:t>
            </a:r>
          </a:p>
          <a:p>
            <a:pPr marL="514316" indent="-514316" algn="just">
              <a:buAutoNum type="arabicPeriod"/>
            </a:pPr>
            <a:r>
              <a:rPr lang="en-ID" dirty="0"/>
              <a:t>Driven  by </a:t>
            </a:r>
            <a:r>
              <a:rPr lang="en-ID" dirty="0" err="1"/>
              <a:t>distric</a:t>
            </a:r>
            <a:r>
              <a:rPr lang="en-ID" dirty="0"/>
              <a:t> facilitator and headmaster </a:t>
            </a:r>
          </a:p>
          <a:p>
            <a:pPr marL="514316" indent="-514316" algn="just">
              <a:buAutoNum type="arabicPeriod"/>
            </a:pPr>
            <a:r>
              <a:rPr lang="en-ID" dirty="0"/>
              <a:t>Program Implementation from meeting at cluster</a:t>
            </a:r>
            <a:r>
              <a:rPr lang="en-US" dirty="0"/>
              <a:t> </a:t>
            </a:r>
          </a:p>
          <a:p>
            <a:pPr algn="just"/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lvl="0"/>
            <a:r>
              <a:rPr lang="en-ID" dirty="0"/>
              <a:t>Mentoring</a:t>
            </a:r>
          </a:p>
        </p:txBody>
      </p:sp>
      <p:sp>
        <p:nvSpPr>
          <p:cNvPr id="24" name="テキスト プレースホルダー 23"/>
          <p:cNvSpPr>
            <a:spLocks noGrp="1"/>
          </p:cNvSpPr>
          <p:nvPr>
            <p:ph type="body" sz="quarter" idx="27"/>
          </p:nvPr>
        </p:nvSpPr>
        <p:spPr>
          <a:xfrm>
            <a:off x="1225685" y="2654827"/>
            <a:ext cx="5864797" cy="1440198"/>
          </a:xfrm>
        </p:spPr>
        <p:txBody>
          <a:bodyPr>
            <a:normAutofit lnSpcReduction="10000"/>
          </a:bodyPr>
          <a:lstStyle/>
          <a:p>
            <a:pPr marL="514316" indent="-514316" algn="just">
              <a:buAutoNum type="arabicPeriod"/>
            </a:pPr>
            <a:r>
              <a:rPr lang="en-ID" dirty="0"/>
              <a:t>7 times  </a:t>
            </a:r>
          </a:p>
          <a:p>
            <a:pPr marL="514316" indent="-514316" algn="just">
              <a:buAutoNum type="arabicPeriod"/>
            </a:pPr>
            <a:r>
              <a:rPr lang="en-ID" dirty="0"/>
              <a:t>Driven by </a:t>
            </a:r>
            <a:r>
              <a:rPr lang="en-ID" dirty="0" err="1"/>
              <a:t>Distric</a:t>
            </a:r>
            <a:r>
              <a:rPr lang="en-ID" dirty="0"/>
              <a:t> Facilitator, </a:t>
            </a:r>
            <a:r>
              <a:rPr lang="en-ID" dirty="0" err="1"/>
              <a:t>headmater</a:t>
            </a:r>
            <a:r>
              <a:rPr lang="en-ID" dirty="0"/>
              <a:t>, and teachers </a:t>
            </a:r>
          </a:p>
          <a:p>
            <a:pPr marL="514316" indent="-514316" algn="just">
              <a:buAutoNum type="arabicPeriod"/>
            </a:pPr>
            <a:r>
              <a:rPr lang="en-ID" dirty="0"/>
              <a:t>Discussion of Designing program</a:t>
            </a:r>
            <a:endParaRPr lang="en-US" dirty="0"/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lvl="0"/>
            <a:r>
              <a:rPr lang="en-ID" dirty="0"/>
              <a:t>Meeting at Cluster  </a:t>
            </a:r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29"/>
          </p:nvPr>
        </p:nvSpPr>
        <p:spPr>
          <a:xfrm>
            <a:off x="623239" y="4699017"/>
            <a:ext cx="5864797" cy="1422874"/>
          </a:xfrm>
        </p:spPr>
        <p:txBody>
          <a:bodyPr>
            <a:normAutofit fontScale="85000" lnSpcReduction="10000"/>
          </a:bodyPr>
          <a:lstStyle/>
          <a:p>
            <a:pPr marL="514316" indent="-514316" algn="just">
              <a:buAutoNum type="arabicPeriod"/>
            </a:pPr>
            <a:r>
              <a:rPr lang="en-ID" dirty="0"/>
              <a:t>3 times</a:t>
            </a:r>
          </a:p>
          <a:p>
            <a:pPr marL="514316" indent="-514316" algn="just">
              <a:buAutoNum type="arabicPeriod"/>
            </a:pPr>
            <a:r>
              <a:rPr lang="en-ID" dirty="0" err="1"/>
              <a:t>Indepenten</a:t>
            </a:r>
            <a:r>
              <a:rPr lang="en-ID" dirty="0"/>
              <a:t> Team </a:t>
            </a:r>
          </a:p>
          <a:p>
            <a:pPr marL="514316" indent="-514316" algn="just">
              <a:buAutoNum type="arabicPeriod"/>
            </a:pPr>
            <a:r>
              <a:rPr lang="en-ID" dirty="0"/>
              <a:t>Using  Theory of Change </a:t>
            </a:r>
            <a:r>
              <a:rPr lang="en-ID" dirty="0" err="1"/>
              <a:t>Instrumens</a:t>
            </a:r>
            <a:r>
              <a:rPr lang="en-ID" dirty="0"/>
              <a:t> (GESI and   childhood protection, dan  effect of   ABCD Approaches in Program)</a:t>
            </a:r>
            <a:endParaRPr lang="en-US" dirty="0"/>
          </a:p>
        </p:txBody>
      </p:sp>
      <p:sp>
        <p:nvSpPr>
          <p:cNvPr id="27" name="テキスト プレースホルダー 2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0"/>
            <a:r>
              <a:rPr lang="en-ID" dirty="0"/>
              <a:t>Monitoring and Evaluation</a:t>
            </a:r>
          </a:p>
        </p:txBody>
      </p:sp>
      <p:sp>
        <p:nvSpPr>
          <p:cNvPr id="28" name="テキスト プレースホルダー 27"/>
          <p:cNvSpPr>
            <a:spLocks noGrp="1"/>
          </p:cNvSpPr>
          <p:nvPr>
            <p:ph type="body" sz="quarter" idx="31"/>
          </p:nvPr>
        </p:nvSpPr>
        <p:spPr>
          <a:xfrm>
            <a:off x="914400" y="6687909"/>
            <a:ext cx="5653968" cy="1548776"/>
          </a:xfrm>
        </p:spPr>
        <p:txBody>
          <a:bodyPr>
            <a:normAutofit/>
          </a:bodyPr>
          <a:lstStyle/>
          <a:p>
            <a:pPr marL="514316" indent="-514316" algn="just">
              <a:buAutoNum type="arabicPeriod"/>
            </a:pPr>
            <a:r>
              <a:rPr lang="en-ID" dirty="0"/>
              <a:t>2 times  </a:t>
            </a:r>
          </a:p>
          <a:p>
            <a:pPr marL="514316" indent="-514316" algn="just">
              <a:buAutoNum type="arabicPeriod"/>
            </a:pPr>
            <a:r>
              <a:rPr lang="en-ID" dirty="0"/>
              <a:t>Driven by </a:t>
            </a:r>
            <a:r>
              <a:rPr lang="en-ID" dirty="0" err="1"/>
              <a:t>Haedmaster</a:t>
            </a:r>
            <a:r>
              <a:rPr lang="en-ID" dirty="0"/>
              <a:t> </a:t>
            </a:r>
          </a:p>
          <a:p>
            <a:pPr marL="514316" indent="-514316" algn="just">
              <a:buAutoNum type="arabicPeriod"/>
            </a:pPr>
            <a:r>
              <a:rPr lang="en-ID" dirty="0" err="1"/>
              <a:t>Dessiminating</a:t>
            </a:r>
            <a:r>
              <a:rPr lang="en-ID" dirty="0"/>
              <a:t> program results and recommendation </a:t>
            </a:r>
            <a:endParaRPr lang="en-US" dirty="0"/>
          </a:p>
        </p:txBody>
      </p:sp>
      <p:sp>
        <p:nvSpPr>
          <p:cNvPr id="29" name="テキスト プレースホルダー 2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0"/>
            <a:r>
              <a:rPr lang="en-ID" dirty="0"/>
              <a:t>Meeting Evaluation </a:t>
            </a:r>
            <a:endParaRPr lang="en-US" dirty="0"/>
          </a:p>
        </p:txBody>
      </p:sp>
      <p:pic>
        <p:nvPicPr>
          <p:cNvPr id="36" name="Picture 35" descr="Description: C:\Users\Asus\Downloads\Untitled.png">
            <a:extLst>
              <a:ext uri="{FF2B5EF4-FFF2-40B4-BE49-F238E27FC236}">
                <a16:creationId xmlns:a16="http://schemas.microsoft.com/office/drawing/2014/main" xmlns="" id="{48032A0E-8B43-4E35-A294-443EC46A5E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386979" y="98663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2A0FE9-AAF7-4A4B-9A0A-5770E4FC34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ABCD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611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774">
        <p15:prstTrans prst="pageCurlSingle"/>
      </p:transition>
    </mc:Choice>
    <mc:Fallback xmlns="">
      <p:transition spd="slow" advTm="1277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Description: C:\Users\Asus\Downloads\Untitled.png">
            <a:extLst>
              <a:ext uri="{FF2B5EF4-FFF2-40B4-BE49-F238E27FC236}">
                <a16:creationId xmlns:a16="http://schemas.microsoft.com/office/drawing/2014/main" xmlns="" id="{B20F1312-10BB-477F-825B-20E23289F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57" b="65150"/>
          <a:stretch/>
        </p:blipFill>
        <p:spPr bwMode="auto">
          <a:xfrm>
            <a:off x="173233" y="797312"/>
            <a:ext cx="1677412" cy="1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6">
            <a:extLst>
              <a:ext uri="{FF2B5EF4-FFF2-40B4-BE49-F238E27FC236}">
                <a16:creationId xmlns:a16="http://schemas.microsoft.com/office/drawing/2014/main" xmlns="" id="{1B241423-94B5-410D-9B96-CB90C46750B3}"/>
              </a:ext>
            </a:extLst>
          </p:cNvPr>
          <p:cNvSpPr txBox="1">
            <a:spLocks/>
          </p:cNvSpPr>
          <p:nvPr/>
        </p:nvSpPr>
        <p:spPr>
          <a:xfrm>
            <a:off x="591184" y="1370014"/>
            <a:ext cx="17336022" cy="128004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3714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Program Achievement Results </a:t>
            </a:r>
            <a:endParaRPr kumimoji="1" lang="ja-JP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1C7A37-BACA-404D-B92A-B1BA2F2FBC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1939" y="4518154"/>
            <a:ext cx="13790989" cy="5081901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Awareness for improving literacy ability for students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ability for using Reading </a:t>
            </a:r>
            <a:r>
              <a:rPr lang="en-US" altLang="en-US" sz="3100" dirty="0" err="1"/>
              <a:t>Assesment</a:t>
            </a:r>
            <a:r>
              <a:rPr lang="en-US" altLang="en-US" sz="3100" dirty="0"/>
              <a:t>   “Ayo </a:t>
            </a:r>
            <a:r>
              <a:rPr lang="en-US" altLang="en-US" sz="3100" dirty="0" err="1"/>
              <a:t>Membaca</a:t>
            </a:r>
            <a:r>
              <a:rPr lang="en-US" altLang="en-US" sz="3100" dirty="0"/>
              <a:t>”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ability for data processing and data analyzing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ability for designing literacy program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ability for using balance reading strategy based on individual differences from  students ability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Teacher ability for integrating literacy in lesson plan and teaching-learning process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 smtClean="0"/>
              <a:t>Headmasters develop a </a:t>
            </a:r>
            <a:r>
              <a:rPr lang="en-US" altLang="en-US" sz="3100" dirty="0"/>
              <a:t>literacy regulation in school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Headmasters  make budget plan based on literacy program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altLang="en-US" sz="3100" dirty="0"/>
              <a:t>Headmaster supervise class regularly on literacy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100" dirty="0"/>
              <a:t>Improving Mathematics achievement after getting literacy program with ABCD Approaches</a:t>
            </a:r>
            <a:endParaRPr lang="en-ID" dirty="0"/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xmlns="" id="{AD40E3FC-8E9A-49BF-94E6-E0DB6DAC9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6485"/>
          <a:stretch>
            <a:fillRect/>
          </a:stretch>
        </p:blipFill>
        <p:spPr>
          <a:xfrm>
            <a:off x="13981541" y="67113"/>
            <a:ext cx="3715275" cy="3420000"/>
          </a:xfrm>
          <a:prstGeom prst="rect">
            <a:avLst/>
          </a:prstGeom>
        </p:spPr>
      </p:pic>
      <p:pic>
        <p:nvPicPr>
          <p:cNvPr id="11" name="Picture Placeholder 9">
            <a:extLst>
              <a:ext uri="{FF2B5EF4-FFF2-40B4-BE49-F238E27FC236}">
                <a16:creationId xmlns:a16="http://schemas.microsoft.com/office/drawing/2014/main" xmlns="" id="{7638BCED-5252-41A2-82A0-E8E48CC72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" b="2019"/>
          <a:stretch>
            <a:fillRect/>
          </a:stretch>
        </p:blipFill>
        <p:spPr>
          <a:xfrm>
            <a:off x="14197643" y="2453231"/>
            <a:ext cx="3729563" cy="3420000"/>
          </a:xfrm>
          <a:prstGeom prst="rect">
            <a:avLst/>
          </a:prstGeom>
        </p:spPr>
      </p:pic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xmlns="" id="{992B4904-4BA3-4C81-BEBA-B8DA2D0D39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10" r="-33349" b="4810"/>
          <a:stretch/>
        </p:blipFill>
        <p:spPr>
          <a:xfrm>
            <a:off x="14377257" y="5788689"/>
            <a:ext cx="5053743" cy="3119117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6649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35">
        <p15:prstTrans prst="wind"/>
      </p:transition>
    </mc:Choice>
    <mc:Fallback xmlns="">
      <p:transition spd="slow" advTm="273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Any questions?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5709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544">
        <p15:prstTrans prst="pageCurlSingle"/>
      </p:transition>
    </mc:Choice>
    <mc:Fallback xmlns="">
      <p:transition spd="slow" advTm="13544">
        <p:fade/>
      </p:transition>
    </mc:Fallback>
  </mc:AlternateContent>
</p:sld>
</file>

<file path=ppt/theme/theme1.xml><?xml version="1.0" encoding="utf-8"?>
<a:theme xmlns:a="http://schemas.openxmlformats.org/drawingml/2006/main" name="Arcturus - Conten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13366</TotalTime>
  <Words>360</Words>
  <Application>Microsoft Office PowerPoint</Application>
  <PresentationFormat>Custom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ＭＳ Ｐゴシック</vt:lpstr>
      <vt:lpstr>Arial</vt:lpstr>
      <vt:lpstr>Calibri</vt:lpstr>
      <vt:lpstr>inherit</vt:lpstr>
      <vt:lpstr>Spica Neue P</vt:lpstr>
      <vt:lpstr>Spica Neue P Light</vt:lpstr>
      <vt:lpstr>Ubuntu</vt:lpstr>
      <vt:lpstr>Ubuntu Bold</vt:lpstr>
      <vt:lpstr>Ubuntu Medium</vt:lpstr>
      <vt:lpstr>Wingdings</vt:lpstr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Early Literacy Program with the ABCD Approach</vt:lpstr>
      <vt:lpstr>Introduction</vt:lpstr>
      <vt:lpstr>Purposes of Literacy Program with ABCD Approaches </vt:lpstr>
      <vt:lpstr>Asset Identification </vt:lpstr>
      <vt:lpstr>Facilitation Programmes </vt:lpstr>
      <vt:lpstr> Program Implementation 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Windows User</cp:lastModifiedBy>
  <cp:revision>401</cp:revision>
  <dcterms:created xsi:type="dcterms:W3CDTF">2015-08-02T15:43:04Z</dcterms:created>
  <dcterms:modified xsi:type="dcterms:W3CDTF">2020-06-24T02:55:40Z</dcterms:modified>
</cp:coreProperties>
</file>