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14"/>
  </p:notesMasterIdLst>
  <p:handoutMasterIdLst>
    <p:handoutMasterId r:id="rId15"/>
  </p:handoutMasterIdLst>
  <p:sldIdLst>
    <p:sldId id="448" r:id="rId3"/>
    <p:sldId id="494" r:id="rId4"/>
    <p:sldId id="476" r:id="rId5"/>
    <p:sldId id="479" r:id="rId6"/>
    <p:sldId id="483" r:id="rId7"/>
    <p:sldId id="461" r:id="rId8"/>
    <p:sldId id="473" r:id="rId9"/>
    <p:sldId id="495" r:id="rId10"/>
    <p:sldId id="488" r:id="rId11"/>
    <p:sldId id="491" r:id="rId12"/>
    <p:sldId id="492" r:id="rId13"/>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2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615" autoAdjust="0"/>
  </p:normalViewPr>
  <p:slideViewPr>
    <p:cSldViewPr>
      <p:cViewPr>
        <p:scale>
          <a:sx n="59" d="100"/>
          <a:sy n="59" d="100"/>
        </p:scale>
        <p:origin x="-1506" y="-228"/>
      </p:cViewPr>
      <p:guideLst>
        <p:guide orient="horz" pos="2160"/>
        <p:guide pos="2880"/>
      </p:guideLst>
    </p:cSldViewPr>
  </p:slideViewPr>
  <p:outlineViewPr>
    <p:cViewPr>
      <p:scale>
        <a:sx n="33" d="100"/>
        <a:sy n="33" d="100"/>
      </p:scale>
      <p:origin x="18" y="480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6241D-3428-4BC3-A2D1-F7366DD162F5}"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n-US"/>
        </a:p>
      </dgm:t>
    </dgm:pt>
    <dgm:pt modelId="{4B0B94F0-4CB9-4A99-84B7-EAA75FB1DF64}">
      <dgm:prSet phldrT="[Text]" custT="1"/>
      <dgm:spPr/>
      <dgm:t>
        <a:bodyPr/>
        <a:lstStyle/>
        <a:p>
          <a:r>
            <a:rPr lang="en-ID" sz="1200" b="1" dirty="0" smtClean="0">
              <a:solidFill>
                <a:schemeClr val="tx1"/>
              </a:solidFill>
            </a:rPr>
            <a:t>Define </a:t>
          </a:r>
          <a:endParaRPr lang="en-US" sz="1200" b="1" dirty="0">
            <a:solidFill>
              <a:schemeClr val="tx1"/>
            </a:solidFill>
          </a:endParaRPr>
        </a:p>
      </dgm:t>
    </dgm:pt>
    <dgm:pt modelId="{FE345F54-A888-4B0F-9860-D786105EBCF4}" type="parTrans" cxnId="{EE9A5A31-C522-47B8-B3C6-13B7F6247943}">
      <dgm:prSet/>
      <dgm:spPr/>
      <dgm:t>
        <a:bodyPr/>
        <a:lstStyle/>
        <a:p>
          <a:endParaRPr lang="en-US"/>
        </a:p>
      </dgm:t>
    </dgm:pt>
    <dgm:pt modelId="{44C71AFF-E2AD-4054-ABA9-6770B1B7A02B}" type="sibTrans" cxnId="{EE9A5A31-C522-47B8-B3C6-13B7F6247943}">
      <dgm:prSet/>
      <dgm:spPr/>
      <dgm:t>
        <a:bodyPr/>
        <a:lstStyle/>
        <a:p>
          <a:endParaRPr lang="en-US"/>
        </a:p>
      </dgm:t>
    </dgm:pt>
    <dgm:pt modelId="{04C7784D-5DF5-419A-B84E-0CE039DFEADA}">
      <dgm:prSet phldrT="[Text]" custT="1"/>
      <dgm:spPr>
        <a:ln>
          <a:prstDash val="sysDot"/>
        </a:ln>
      </dgm:spPr>
      <dgm:t>
        <a:bodyPr/>
        <a:lstStyle/>
        <a:p>
          <a:r>
            <a:rPr lang="en-ID" sz="1400" b="0" dirty="0" smtClean="0"/>
            <a:t>Acting on findings;  the students facilitated the program</a:t>
          </a:r>
          <a:endParaRPr lang="en-US" sz="1400" b="0" dirty="0"/>
        </a:p>
      </dgm:t>
    </dgm:pt>
    <dgm:pt modelId="{B1F8FAC4-45F7-4A32-BC34-5F65F45202A0}" type="parTrans" cxnId="{E487FE78-C1E7-45BC-A5E8-D3C972BC2BCA}">
      <dgm:prSet/>
      <dgm:spPr/>
      <dgm:t>
        <a:bodyPr/>
        <a:lstStyle/>
        <a:p>
          <a:endParaRPr lang="en-US"/>
        </a:p>
      </dgm:t>
    </dgm:pt>
    <dgm:pt modelId="{D88FB554-C190-4317-83B7-0F0D4DF5E53D}" type="sibTrans" cxnId="{E487FE78-C1E7-45BC-A5E8-D3C972BC2BCA}">
      <dgm:prSet/>
      <dgm:spPr/>
      <dgm:t>
        <a:bodyPr/>
        <a:lstStyle/>
        <a:p>
          <a:endParaRPr lang="en-US"/>
        </a:p>
      </dgm:t>
    </dgm:pt>
    <dgm:pt modelId="{48D7944E-4AD8-4AB7-B936-E694BD9ED165}">
      <dgm:prSet phldrT="[Text]" custT="1"/>
      <dgm:spPr/>
      <dgm:t>
        <a:bodyPr/>
        <a:lstStyle/>
        <a:p>
          <a:pPr marL="0" indent="0"/>
          <a:r>
            <a:rPr lang="en-ID" sz="1200" b="1" dirty="0" err="1" smtClean="0">
              <a:solidFill>
                <a:schemeClr val="tx1"/>
              </a:solidFill>
            </a:rPr>
            <a:t>Inculturation</a:t>
          </a:r>
          <a:endParaRPr lang="en-US" sz="1200" b="1" dirty="0">
            <a:solidFill>
              <a:schemeClr val="tx1"/>
            </a:solidFill>
          </a:endParaRPr>
        </a:p>
      </dgm:t>
    </dgm:pt>
    <dgm:pt modelId="{22F93774-144F-44C3-A067-CC20E34A0275}" type="parTrans" cxnId="{14A3A149-F5D0-49D2-9117-106FCE33C60B}">
      <dgm:prSet/>
      <dgm:spPr/>
      <dgm:t>
        <a:bodyPr/>
        <a:lstStyle/>
        <a:p>
          <a:endParaRPr lang="en-US"/>
        </a:p>
      </dgm:t>
    </dgm:pt>
    <dgm:pt modelId="{EF4B7577-CB68-435F-BE71-734B97FBDC31}" type="sibTrans" cxnId="{14A3A149-F5D0-49D2-9117-106FCE33C60B}">
      <dgm:prSet/>
      <dgm:spPr/>
      <dgm:t>
        <a:bodyPr/>
        <a:lstStyle/>
        <a:p>
          <a:endParaRPr lang="en-US"/>
        </a:p>
      </dgm:t>
    </dgm:pt>
    <dgm:pt modelId="{D6F06535-FAA0-4C20-9302-72D931AC9CBD}">
      <dgm:prSet phldrT="[Text]" custT="1"/>
      <dgm:spPr>
        <a:ln>
          <a:prstDash val="sysDot"/>
        </a:ln>
      </dgm:spPr>
      <dgm:t>
        <a:bodyPr/>
        <a:lstStyle/>
        <a:p>
          <a:r>
            <a:rPr lang="en-ID" sz="1400" b="0" dirty="0" smtClean="0"/>
            <a:t>Visiting local leaders and institution</a:t>
          </a:r>
          <a:endParaRPr lang="en-US" sz="1400" b="0" dirty="0"/>
        </a:p>
      </dgm:t>
    </dgm:pt>
    <dgm:pt modelId="{6477C27F-1507-4ECC-B4E0-16C6883346FD}" type="parTrans" cxnId="{89CA38AA-09E3-41BE-B35B-B8D9047FE6B7}">
      <dgm:prSet/>
      <dgm:spPr/>
      <dgm:t>
        <a:bodyPr/>
        <a:lstStyle/>
        <a:p>
          <a:endParaRPr lang="en-US"/>
        </a:p>
      </dgm:t>
    </dgm:pt>
    <dgm:pt modelId="{5DEA29C6-8252-4402-BB8D-FC77BAB956B0}" type="sibTrans" cxnId="{89CA38AA-09E3-41BE-B35B-B8D9047FE6B7}">
      <dgm:prSet/>
      <dgm:spPr/>
      <dgm:t>
        <a:bodyPr/>
        <a:lstStyle/>
        <a:p>
          <a:endParaRPr lang="en-US"/>
        </a:p>
      </dgm:t>
    </dgm:pt>
    <dgm:pt modelId="{7FBDF4A3-7523-4561-874E-52E0B0A7B5F2}">
      <dgm:prSet phldrT="[Text]" custT="1"/>
      <dgm:spPr/>
      <dgm:t>
        <a:bodyPr/>
        <a:lstStyle/>
        <a:p>
          <a:r>
            <a:rPr lang="en-ID" sz="1200" b="1" dirty="0" smtClean="0">
              <a:solidFill>
                <a:schemeClr val="tx1"/>
              </a:solidFill>
            </a:rPr>
            <a:t>Discovery </a:t>
          </a:r>
          <a:endParaRPr lang="en-US" sz="1200" b="1" dirty="0">
            <a:solidFill>
              <a:schemeClr val="tx1"/>
            </a:solidFill>
          </a:endParaRPr>
        </a:p>
      </dgm:t>
    </dgm:pt>
    <dgm:pt modelId="{9970D670-94FD-43EF-9C02-A0CD52167B1C}" type="parTrans" cxnId="{3BA5A91E-DE00-48DD-A5A8-E303D8D66308}">
      <dgm:prSet/>
      <dgm:spPr/>
      <dgm:t>
        <a:bodyPr/>
        <a:lstStyle/>
        <a:p>
          <a:endParaRPr lang="en-US"/>
        </a:p>
      </dgm:t>
    </dgm:pt>
    <dgm:pt modelId="{0030DD19-8C48-4A46-8810-05F767ACEBFB}" type="sibTrans" cxnId="{3BA5A91E-DE00-48DD-A5A8-E303D8D66308}">
      <dgm:prSet/>
      <dgm:spPr/>
      <dgm:t>
        <a:bodyPr/>
        <a:lstStyle/>
        <a:p>
          <a:endParaRPr lang="en-US"/>
        </a:p>
      </dgm:t>
    </dgm:pt>
    <dgm:pt modelId="{29F0F416-0E8B-423B-AC28-B7525E7F3A40}">
      <dgm:prSet phldrT="[Text]" custT="1"/>
      <dgm:spPr/>
      <dgm:t>
        <a:bodyPr/>
        <a:lstStyle/>
        <a:p>
          <a:r>
            <a:rPr lang="en-ID" sz="1200" b="1" dirty="0" smtClean="0">
              <a:solidFill>
                <a:schemeClr val="tx1"/>
              </a:solidFill>
            </a:rPr>
            <a:t>Design </a:t>
          </a:r>
          <a:endParaRPr lang="en-US" sz="1200" b="1" dirty="0">
            <a:solidFill>
              <a:schemeClr val="tx1"/>
            </a:solidFill>
          </a:endParaRPr>
        </a:p>
      </dgm:t>
    </dgm:pt>
    <dgm:pt modelId="{7C5FCA7B-BA48-4960-8FD4-C41EE9A8C4A3}" type="parTrans" cxnId="{D7DF4389-0194-444E-B7C0-7F52677E7F49}">
      <dgm:prSet/>
      <dgm:spPr/>
      <dgm:t>
        <a:bodyPr/>
        <a:lstStyle/>
        <a:p>
          <a:endParaRPr lang="en-US"/>
        </a:p>
      </dgm:t>
    </dgm:pt>
    <dgm:pt modelId="{C8FABCD3-EA56-4E50-8459-BE67425B413F}" type="sibTrans" cxnId="{D7DF4389-0194-444E-B7C0-7F52677E7F49}">
      <dgm:prSet/>
      <dgm:spPr/>
      <dgm:t>
        <a:bodyPr/>
        <a:lstStyle/>
        <a:p>
          <a:endParaRPr lang="en-US"/>
        </a:p>
      </dgm:t>
    </dgm:pt>
    <dgm:pt modelId="{AD75FAC9-FEBC-4276-81EA-AF1D7E6AF4B2}">
      <dgm:prSet phldrT="[Text]" custT="1"/>
      <dgm:spPr>
        <a:ln>
          <a:prstDash val="sysDot"/>
        </a:ln>
      </dgm:spPr>
      <dgm:t>
        <a:bodyPr/>
        <a:lstStyle/>
        <a:p>
          <a:r>
            <a:rPr lang="en-ID" sz="1400" b="0" i="0" dirty="0" smtClean="0"/>
            <a:t>FGD (Focus Group Discussion); </a:t>
          </a:r>
          <a:r>
            <a:rPr lang="en-ID" sz="1400" b="0" i="0" dirty="0" smtClean="0"/>
            <a:t>designing program framework</a:t>
          </a:r>
          <a:endParaRPr lang="en-US" sz="1400" b="0" i="0" dirty="0"/>
        </a:p>
      </dgm:t>
    </dgm:pt>
    <dgm:pt modelId="{A75ADEE0-2FEC-4579-93B9-6CB7CD42EB4C}" type="parTrans" cxnId="{53D5377A-C155-457D-8CE0-06F543AB0B6A}">
      <dgm:prSet/>
      <dgm:spPr/>
      <dgm:t>
        <a:bodyPr/>
        <a:lstStyle/>
        <a:p>
          <a:endParaRPr lang="en-US"/>
        </a:p>
      </dgm:t>
    </dgm:pt>
    <dgm:pt modelId="{C9B13C99-14DD-4C7A-8E5A-862F222828E7}" type="sibTrans" cxnId="{53D5377A-C155-457D-8CE0-06F543AB0B6A}">
      <dgm:prSet/>
      <dgm:spPr/>
      <dgm:t>
        <a:bodyPr/>
        <a:lstStyle/>
        <a:p>
          <a:endParaRPr lang="en-US"/>
        </a:p>
      </dgm:t>
    </dgm:pt>
    <dgm:pt modelId="{1262E581-D8D3-4014-ACDC-742D391E802F}">
      <dgm:prSet phldrT="[Text]" custT="1"/>
      <dgm:spPr>
        <a:ln>
          <a:prstDash val="sysDot"/>
        </a:ln>
      </dgm:spPr>
      <dgm:t>
        <a:bodyPr/>
        <a:lstStyle/>
        <a:p>
          <a:endParaRPr lang="en-US" sz="1400" b="0" dirty="0"/>
        </a:p>
      </dgm:t>
    </dgm:pt>
    <dgm:pt modelId="{CB832535-C61E-4867-963E-B2415B123D9E}" type="parTrans" cxnId="{787A7086-1F60-4979-A324-6E3507C0A85B}">
      <dgm:prSet/>
      <dgm:spPr/>
      <dgm:t>
        <a:bodyPr/>
        <a:lstStyle/>
        <a:p>
          <a:endParaRPr lang="en-US"/>
        </a:p>
      </dgm:t>
    </dgm:pt>
    <dgm:pt modelId="{68092208-52E8-4115-AD90-D8FAC33040E8}" type="sibTrans" cxnId="{787A7086-1F60-4979-A324-6E3507C0A85B}">
      <dgm:prSet/>
      <dgm:spPr/>
      <dgm:t>
        <a:bodyPr/>
        <a:lstStyle/>
        <a:p>
          <a:endParaRPr lang="en-US"/>
        </a:p>
      </dgm:t>
    </dgm:pt>
    <dgm:pt modelId="{06379633-8929-45CF-9BC8-9B581E40CD83}">
      <dgm:prSet phldrT="[Text]" custT="1"/>
      <dgm:spPr>
        <a:ln>
          <a:prstDash val="sysDot"/>
        </a:ln>
      </dgm:spPr>
      <dgm:t>
        <a:bodyPr/>
        <a:lstStyle/>
        <a:p>
          <a:r>
            <a:rPr lang="en-ID" sz="1400" b="0" dirty="0" smtClean="0"/>
            <a:t>Joining social and cultural event (</a:t>
          </a:r>
          <a:r>
            <a:rPr lang="en-ID" sz="1400" b="0" dirty="0" smtClean="0"/>
            <a:t>Pa-pi Ma-mi)</a:t>
          </a:r>
          <a:endParaRPr lang="en-US" sz="1400" b="0" dirty="0"/>
        </a:p>
      </dgm:t>
    </dgm:pt>
    <dgm:pt modelId="{1B5FF3F2-9D8C-4E5D-8B6C-48AC1200DB46}" type="parTrans" cxnId="{9F65EB5B-DB36-45F9-871A-3AFC2D36A389}">
      <dgm:prSet/>
      <dgm:spPr/>
      <dgm:t>
        <a:bodyPr/>
        <a:lstStyle/>
        <a:p>
          <a:endParaRPr lang="en-US"/>
        </a:p>
      </dgm:t>
    </dgm:pt>
    <dgm:pt modelId="{3ED2DDC8-5012-45C6-9005-985AF15BDD3D}" type="sibTrans" cxnId="{9F65EB5B-DB36-45F9-871A-3AFC2D36A389}">
      <dgm:prSet/>
      <dgm:spPr/>
      <dgm:t>
        <a:bodyPr/>
        <a:lstStyle/>
        <a:p>
          <a:endParaRPr lang="en-US"/>
        </a:p>
      </dgm:t>
    </dgm:pt>
    <dgm:pt modelId="{478EBD92-0F42-42E7-9286-5B159564765C}">
      <dgm:prSet phldrT="[Text]" custT="1"/>
      <dgm:spPr>
        <a:ln>
          <a:prstDash val="sysDot"/>
        </a:ln>
      </dgm:spPr>
      <dgm:t>
        <a:bodyPr/>
        <a:lstStyle/>
        <a:p>
          <a:r>
            <a:rPr lang="en-ID" sz="1400" b="0" dirty="0" smtClean="0"/>
            <a:t>Forming </a:t>
          </a:r>
          <a:r>
            <a:rPr lang="en-ID" sz="1400" b="1" i="1" dirty="0" smtClean="0"/>
            <a:t>Core </a:t>
          </a:r>
          <a:r>
            <a:rPr lang="en-ID" sz="1400" b="1" i="1" dirty="0" smtClean="0"/>
            <a:t>Group </a:t>
          </a:r>
          <a:r>
            <a:rPr lang="en-ID" sz="1400" b="0" i="0" dirty="0" smtClean="0"/>
            <a:t>that represented interfaith leader, local leader, interfaith youth leader, </a:t>
          </a:r>
          <a:r>
            <a:rPr lang="en-ID" sz="1400" b="0" i="1" dirty="0" smtClean="0"/>
            <a:t> </a:t>
          </a:r>
          <a:r>
            <a:rPr lang="en-US" sz="1400" dirty="0" smtClean="0"/>
            <a:t>and village leader </a:t>
          </a:r>
          <a:endParaRPr lang="en-US" sz="1400" b="0" dirty="0"/>
        </a:p>
      </dgm:t>
    </dgm:pt>
    <dgm:pt modelId="{5F1AB216-B10D-4616-81B3-94C19DE9BB2C}" type="parTrans" cxnId="{85AEB7C7-CF42-4B85-8B08-0DB15926ECB2}">
      <dgm:prSet/>
      <dgm:spPr/>
      <dgm:t>
        <a:bodyPr/>
        <a:lstStyle/>
        <a:p>
          <a:endParaRPr lang="en-US"/>
        </a:p>
      </dgm:t>
    </dgm:pt>
    <dgm:pt modelId="{E92A49FB-453C-469D-B72A-55704E00BCD5}" type="sibTrans" cxnId="{85AEB7C7-CF42-4B85-8B08-0DB15926ECB2}">
      <dgm:prSet/>
      <dgm:spPr/>
      <dgm:t>
        <a:bodyPr/>
        <a:lstStyle/>
        <a:p>
          <a:endParaRPr lang="en-US"/>
        </a:p>
      </dgm:t>
    </dgm:pt>
    <dgm:pt modelId="{83EB6F78-DF57-4F6E-8573-18637C81D9A6}">
      <dgm:prSet/>
      <dgm:spPr/>
      <dgm:t>
        <a:bodyPr/>
        <a:lstStyle/>
        <a:p>
          <a:endParaRPr lang="en-US"/>
        </a:p>
      </dgm:t>
    </dgm:pt>
    <dgm:pt modelId="{439A49AE-B7CF-487D-9E10-B8A0FBF0D8E6}" type="parTrans" cxnId="{79E293B9-ABD4-47B1-A3CB-05D618372794}">
      <dgm:prSet/>
      <dgm:spPr/>
      <dgm:t>
        <a:bodyPr/>
        <a:lstStyle/>
        <a:p>
          <a:endParaRPr lang="en-US"/>
        </a:p>
      </dgm:t>
    </dgm:pt>
    <dgm:pt modelId="{CA288CA7-3B87-42B9-8E06-29E3AF1881E9}" type="sibTrans" cxnId="{79E293B9-ABD4-47B1-A3CB-05D618372794}">
      <dgm:prSet/>
      <dgm:spPr/>
      <dgm:t>
        <a:bodyPr/>
        <a:lstStyle/>
        <a:p>
          <a:endParaRPr lang="en-US"/>
        </a:p>
      </dgm:t>
    </dgm:pt>
    <dgm:pt modelId="{C952574A-1525-48F4-886F-0803043C26BC}">
      <dgm:prSet/>
      <dgm:spPr/>
      <dgm:t>
        <a:bodyPr/>
        <a:lstStyle/>
        <a:p>
          <a:endParaRPr lang="en-US"/>
        </a:p>
      </dgm:t>
    </dgm:pt>
    <dgm:pt modelId="{E08770D5-9F18-4E1C-85DE-9EF4379E584D}" type="parTrans" cxnId="{59E1B9A3-608B-44F0-8C77-A6FF22BEE928}">
      <dgm:prSet/>
      <dgm:spPr/>
      <dgm:t>
        <a:bodyPr/>
        <a:lstStyle/>
        <a:p>
          <a:endParaRPr lang="en-US"/>
        </a:p>
      </dgm:t>
    </dgm:pt>
    <dgm:pt modelId="{01023700-0977-4248-893D-2B1FFF7A1480}" type="sibTrans" cxnId="{59E1B9A3-608B-44F0-8C77-A6FF22BEE928}">
      <dgm:prSet/>
      <dgm:spPr/>
      <dgm:t>
        <a:bodyPr/>
        <a:lstStyle/>
        <a:p>
          <a:endParaRPr lang="en-US"/>
        </a:p>
      </dgm:t>
    </dgm:pt>
    <dgm:pt modelId="{DC355CD0-FC66-4944-9D25-FEAA3284CFEA}">
      <dgm:prSet/>
      <dgm:spPr/>
      <dgm:t>
        <a:bodyPr/>
        <a:lstStyle/>
        <a:p>
          <a:endParaRPr lang="en-US"/>
        </a:p>
      </dgm:t>
    </dgm:pt>
    <dgm:pt modelId="{3208030F-4A5A-4434-8902-7272E3853604}" type="parTrans" cxnId="{1EEFEA4E-0778-49C7-9D51-1CE8C19B6C28}">
      <dgm:prSet/>
      <dgm:spPr/>
      <dgm:t>
        <a:bodyPr/>
        <a:lstStyle/>
        <a:p>
          <a:endParaRPr lang="en-US"/>
        </a:p>
      </dgm:t>
    </dgm:pt>
    <dgm:pt modelId="{ACED47D2-863B-40CB-B676-B58DA2C6B2B7}" type="sibTrans" cxnId="{1EEFEA4E-0778-49C7-9D51-1CE8C19B6C28}">
      <dgm:prSet/>
      <dgm:spPr/>
      <dgm:t>
        <a:bodyPr/>
        <a:lstStyle/>
        <a:p>
          <a:endParaRPr lang="en-US"/>
        </a:p>
      </dgm:t>
    </dgm:pt>
    <dgm:pt modelId="{2BC6ED3E-333A-42E4-9A75-65AF36A9C6F0}">
      <dgm:prSet/>
      <dgm:spPr/>
      <dgm:t>
        <a:bodyPr/>
        <a:lstStyle/>
        <a:p>
          <a:endParaRPr lang="en-US" b="0" dirty="0"/>
        </a:p>
      </dgm:t>
    </dgm:pt>
    <dgm:pt modelId="{D97DA47D-1514-40D6-A6EB-FD0AB0E8414F}" type="parTrans" cxnId="{3EDD1D6A-B99E-4568-9C18-EA2BC3303843}">
      <dgm:prSet/>
      <dgm:spPr/>
      <dgm:t>
        <a:bodyPr/>
        <a:lstStyle/>
        <a:p>
          <a:endParaRPr lang="en-US"/>
        </a:p>
      </dgm:t>
    </dgm:pt>
    <dgm:pt modelId="{933B2B6D-1374-4983-A70B-32A6412A4920}" type="sibTrans" cxnId="{3EDD1D6A-B99E-4568-9C18-EA2BC3303843}">
      <dgm:prSet/>
      <dgm:spPr/>
      <dgm:t>
        <a:bodyPr/>
        <a:lstStyle/>
        <a:p>
          <a:endParaRPr lang="en-US"/>
        </a:p>
      </dgm:t>
    </dgm:pt>
    <dgm:pt modelId="{9756EFC4-5AA2-4DE4-B887-B71D5B3C33F5}">
      <dgm:prSet phldrT="[Text]" custT="1"/>
      <dgm:spPr>
        <a:ln>
          <a:prstDash val="sysDot"/>
        </a:ln>
      </dgm:spPr>
      <dgm:t>
        <a:bodyPr/>
        <a:lstStyle/>
        <a:p>
          <a:r>
            <a:rPr lang="en-ID" sz="1400" b="0" dirty="0" smtClean="0"/>
            <a:t>Mapping the asset (the result as presented to the above slide)</a:t>
          </a:r>
          <a:endParaRPr lang="en-US" sz="1400" b="0" dirty="0"/>
        </a:p>
      </dgm:t>
    </dgm:pt>
    <dgm:pt modelId="{C4A40F3D-E14D-4715-9202-3C366BB54F69}" type="parTrans" cxnId="{0D354E5A-5829-4F2D-BC45-08D0A7FD31B3}">
      <dgm:prSet/>
      <dgm:spPr/>
      <dgm:t>
        <a:bodyPr/>
        <a:lstStyle/>
        <a:p>
          <a:endParaRPr lang="en-US"/>
        </a:p>
      </dgm:t>
    </dgm:pt>
    <dgm:pt modelId="{F5393D7F-F549-4F07-9C74-0FCAA6EF6417}" type="sibTrans" cxnId="{0D354E5A-5829-4F2D-BC45-08D0A7FD31B3}">
      <dgm:prSet/>
      <dgm:spPr/>
      <dgm:t>
        <a:bodyPr/>
        <a:lstStyle/>
        <a:p>
          <a:endParaRPr lang="en-US"/>
        </a:p>
      </dgm:t>
    </dgm:pt>
    <dgm:pt modelId="{8BDDF96A-D2B7-43F8-8A36-6D898832BC97}">
      <dgm:prSet phldrT="[Text]" custT="1"/>
      <dgm:spPr>
        <a:ln>
          <a:prstDash val="sysDot"/>
        </a:ln>
      </dgm:spPr>
      <dgm:t>
        <a:bodyPr/>
        <a:lstStyle/>
        <a:p>
          <a:r>
            <a:rPr lang="en-ID" sz="1400" b="0" dirty="0" smtClean="0"/>
            <a:t>FGD; negotiating the </a:t>
          </a:r>
          <a:r>
            <a:rPr lang="en-ID" sz="1400" b="0" dirty="0" err="1" smtClean="0"/>
            <a:t>mobilicazion</a:t>
          </a:r>
          <a:r>
            <a:rPr lang="en-ID" sz="1400" b="0" dirty="0" smtClean="0"/>
            <a:t> of findings and knowledge to the widespread communities</a:t>
          </a:r>
          <a:endParaRPr lang="en-US" sz="1400" b="0" dirty="0"/>
        </a:p>
      </dgm:t>
    </dgm:pt>
    <dgm:pt modelId="{DF7BE56A-2BE0-4E39-8A2A-FAD295F60698}" type="parTrans" cxnId="{CA90440B-3573-46B8-B625-B1F31C49E3A2}">
      <dgm:prSet/>
      <dgm:spPr/>
      <dgm:t>
        <a:bodyPr/>
        <a:lstStyle/>
        <a:p>
          <a:endParaRPr lang="en-US"/>
        </a:p>
      </dgm:t>
    </dgm:pt>
    <dgm:pt modelId="{46B3FBF4-E56B-4CF0-8D07-AAB7B924DC3D}" type="sibTrans" cxnId="{CA90440B-3573-46B8-B625-B1F31C49E3A2}">
      <dgm:prSet/>
      <dgm:spPr/>
      <dgm:t>
        <a:bodyPr/>
        <a:lstStyle/>
        <a:p>
          <a:endParaRPr lang="en-US"/>
        </a:p>
      </dgm:t>
    </dgm:pt>
    <dgm:pt modelId="{8EFFE5AE-2B6E-412A-9A94-A07A88A955D1}">
      <dgm:prSet phldrT="[Text]" custT="1"/>
      <dgm:spPr>
        <a:ln>
          <a:prstDash val="sysDot"/>
        </a:ln>
      </dgm:spPr>
      <dgm:t>
        <a:bodyPr/>
        <a:lstStyle/>
        <a:p>
          <a:r>
            <a:rPr lang="en-ID" sz="1400" b="0" dirty="0" smtClean="0"/>
            <a:t>Mobilizing asset and community</a:t>
          </a:r>
          <a:endParaRPr lang="en-US" sz="1400" b="0" dirty="0"/>
        </a:p>
      </dgm:t>
    </dgm:pt>
    <dgm:pt modelId="{59DFD825-8EAB-4766-9648-462801C74609}" type="parTrans" cxnId="{9BEF632E-1BA5-4CE8-930F-E29410A0D13D}">
      <dgm:prSet/>
      <dgm:spPr/>
      <dgm:t>
        <a:bodyPr/>
        <a:lstStyle/>
        <a:p>
          <a:endParaRPr lang="en-US"/>
        </a:p>
      </dgm:t>
    </dgm:pt>
    <dgm:pt modelId="{0448DAB0-027B-41D7-8C81-177CF35CC617}" type="sibTrans" cxnId="{9BEF632E-1BA5-4CE8-930F-E29410A0D13D}">
      <dgm:prSet/>
      <dgm:spPr/>
      <dgm:t>
        <a:bodyPr/>
        <a:lstStyle/>
        <a:p>
          <a:endParaRPr lang="en-US"/>
        </a:p>
      </dgm:t>
    </dgm:pt>
    <dgm:pt modelId="{19A23D23-81F8-4681-86CF-9535DA3CFC8C}">
      <dgm:prSet phldrT="[Text]" custT="1"/>
      <dgm:spPr>
        <a:ln>
          <a:prstDash val="sysDot"/>
        </a:ln>
      </dgm:spPr>
      <dgm:t>
        <a:bodyPr/>
        <a:lstStyle/>
        <a:p>
          <a:r>
            <a:rPr lang="en-ID" sz="1400" b="0" dirty="0" smtClean="0"/>
            <a:t>Defining p</a:t>
          </a:r>
          <a:r>
            <a:rPr lang="en-US" sz="1400" dirty="0" err="1" smtClean="0"/>
            <a:t>riority</a:t>
          </a:r>
          <a:r>
            <a:rPr lang="en-US" sz="1400" dirty="0" smtClean="0"/>
            <a:t> scale: optimization of spiritual and cultural assets as the main social capital of the </a:t>
          </a:r>
          <a:r>
            <a:rPr lang="en-US" sz="1400" dirty="0" err="1" smtClean="0"/>
            <a:t>Sulamu</a:t>
          </a:r>
          <a:r>
            <a:rPr lang="en-US" sz="1400" dirty="0" smtClean="0"/>
            <a:t> District community to work together and create economic development opportunities</a:t>
          </a:r>
          <a:endParaRPr lang="en-US" sz="1400" b="0" dirty="0"/>
        </a:p>
      </dgm:t>
    </dgm:pt>
    <dgm:pt modelId="{45B89ABD-7B26-4314-95F4-93C0A64EF515}" type="parTrans" cxnId="{419F7868-A3B2-47F6-A181-769C5DDB5E07}">
      <dgm:prSet/>
      <dgm:spPr/>
      <dgm:t>
        <a:bodyPr/>
        <a:lstStyle/>
        <a:p>
          <a:endParaRPr lang="en-US"/>
        </a:p>
      </dgm:t>
    </dgm:pt>
    <dgm:pt modelId="{CD332791-0F8A-4D41-922C-A88E2729D184}" type="sibTrans" cxnId="{419F7868-A3B2-47F6-A181-769C5DDB5E07}">
      <dgm:prSet/>
      <dgm:spPr/>
      <dgm:t>
        <a:bodyPr/>
        <a:lstStyle/>
        <a:p>
          <a:endParaRPr lang="en-US"/>
        </a:p>
      </dgm:t>
    </dgm:pt>
    <dgm:pt modelId="{2CE99B48-6E90-42D3-B46B-B5B1E3877FEC}">
      <dgm:prSet phldrT="[Text]" custT="1"/>
      <dgm:spPr>
        <a:ln>
          <a:prstDash val="sysDot"/>
        </a:ln>
      </dgm:spPr>
      <dgm:t>
        <a:bodyPr/>
        <a:lstStyle/>
        <a:p>
          <a:r>
            <a:rPr lang="en-US" sz="1400" dirty="0" smtClean="0"/>
            <a:t>Strengthening partnership networks (Department of agriculture, interfaith leader, training institute, etc.)</a:t>
          </a:r>
          <a:r>
            <a:rPr lang="en-ID" sz="1400" b="0" i="0" dirty="0" smtClean="0"/>
            <a:t> </a:t>
          </a:r>
          <a:endParaRPr lang="en-US" sz="1400" b="0" i="0" dirty="0"/>
        </a:p>
      </dgm:t>
    </dgm:pt>
    <dgm:pt modelId="{ACDEB2AE-50F9-4ACD-A8BB-ACBEB0E7CDDD}" type="parTrans" cxnId="{54E5986E-BCBC-41DB-B19E-8F09F601C7F5}">
      <dgm:prSet/>
      <dgm:spPr/>
      <dgm:t>
        <a:bodyPr/>
        <a:lstStyle/>
        <a:p>
          <a:endParaRPr lang="en-US"/>
        </a:p>
      </dgm:t>
    </dgm:pt>
    <dgm:pt modelId="{A6B0CC4B-A8F3-451E-B96A-F1E848B0650B}" type="sibTrans" cxnId="{54E5986E-BCBC-41DB-B19E-8F09F601C7F5}">
      <dgm:prSet/>
      <dgm:spPr/>
      <dgm:t>
        <a:bodyPr/>
        <a:lstStyle/>
        <a:p>
          <a:endParaRPr lang="en-US"/>
        </a:p>
      </dgm:t>
    </dgm:pt>
    <dgm:pt modelId="{5B1D9EC1-A6CF-4B7C-98C1-5FCF165C615C}" type="pres">
      <dgm:prSet presAssocID="{AC66241D-3428-4BC3-A2D1-F7366DD162F5}" presName="cycleMatrixDiagram" presStyleCnt="0">
        <dgm:presLayoutVars>
          <dgm:chMax val="1"/>
          <dgm:dir/>
          <dgm:animLvl val="lvl"/>
          <dgm:resizeHandles val="exact"/>
        </dgm:presLayoutVars>
      </dgm:prSet>
      <dgm:spPr/>
      <dgm:t>
        <a:bodyPr/>
        <a:lstStyle/>
        <a:p>
          <a:endParaRPr lang="en-US"/>
        </a:p>
      </dgm:t>
    </dgm:pt>
    <dgm:pt modelId="{F0B2AB78-66A1-4454-8186-8DA83B9CD104}" type="pres">
      <dgm:prSet presAssocID="{AC66241D-3428-4BC3-A2D1-F7366DD162F5}" presName="children" presStyleCnt="0"/>
      <dgm:spPr/>
    </dgm:pt>
    <dgm:pt modelId="{6ADFE967-7071-4126-A5D5-7C7EF8C4C456}" type="pres">
      <dgm:prSet presAssocID="{AC66241D-3428-4BC3-A2D1-F7366DD162F5}" presName="child1group" presStyleCnt="0"/>
      <dgm:spPr/>
    </dgm:pt>
    <dgm:pt modelId="{57C7D3A1-1B22-4633-983C-F070EDD2217E}" type="pres">
      <dgm:prSet presAssocID="{AC66241D-3428-4BC3-A2D1-F7366DD162F5}" presName="child1" presStyleLbl="bgAcc1" presStyleIdx="0" presStyleCnt="4" custScaleX="136833" custLinFactNeighborX="-30346"/>
      <dgm:spPr/>
      <dgm:t>
        <a:bodyPr/>
        <a:lstStyle/>
        <a:p>
          <a:endParaRPr lang="en-US"/>
        </a:p>
      </dgm:t>
    </dgm:pt>
    <dgm:pt modelId="{6E771355-3F91-4A58-94EE-FFD7F2746EB4}" type="pres">
      <dgm:prSet presAssocID="{AC66241D-3428-4BC3-A2D1-F7366DD162F5}" presName="child1Text" presStyleLbl="bgAcc1" presStyleIdx="0" presStyleCnt="4">
        <dgm:presLayoutVars>
          <dgm:bulletEnabled val="1"/>
        </dgm:presLayoutVars>
      </dgm:prSet>
      <dgm:spPr/>
      <dgm:t>
        <a:bodyPr/>
        <a:lstStyle/>
        <a:p>
          <a:endParaRPr lang="en-US"/>
        </a:p>
      </dgm:t>
    </dgm:pt>
    <dgm:pt modelId="{2ACC08C6-C5F0-4D74-81EE-A14607DF483A}" type="pres">
      <dgm:prSet presAssocID="{AC66241D-3428-4BC3-A2D1-F7366DD162F5}" presName="child2group" presStyleCnt="0"/>
      <dgm:spPr/>
    </dgm:pt>
    <dgm:pt modelId="{86FB6310-7B19-4B25-A534-1D9486F4D360}" type="pres">
      <dgm:prSet presAssocID="{AC66241D-3428-4BC3-A2D1-F7366DD162F5}" presName="child2" presStyleLbl="bgAcc1" presStyleIdx="1" presStyleCnt="4" custScaleX="162505" custScaleY="131143" custLinFactNeighborX="9687" custLinFactNeighborY="13356"/>
      <dgm:spPr/>
      <dgm:t>
        <a:bodyPr/>
        <a:lstStyle/>
        <a:p>
          <a:endParaRPr lang="en-US"/>
        </a:p>
      </dgm:t>
    </dgm:pt>
    <dgm:pt modelId="{D4B5C54F-0B7F-42DA-A322-167D7367303B}" type="pres">
      <dgm:prSet presAssocID="{AC66241D-3428-4BC3-A2D1-F7366DD162F5}" presName="child2Text" presStyleLbl="bgAcc1" presStyleIdx="1" presStyleCnt="4">
        <dgm:presLayoutVars>
          <dgm:bulletEnabled val="1"/>
        </dgm:presLayoutVars>
      </dgm:prSet>
      <dgm:spPr/>
      <dgm:t>
        <a:bodyPr/>
        <a:lstStyle/>
        <a:p>
          <a:endParaRPr lang="en-US"/>
        </a:p>
      </dgm:t>
    </dgm:pt>
    <dgm:pt modelId="{B6577E06-7C0B-4E87-A232-FFDF3EE81049}" type="pres">
      <dgm:prSet presAssocID="{AC66241D-3428-4BC3-A2D1-F7366DD162F5}" presName="child3group" presStyleCnt="0"/>
      <dgm:spPr/>
    </dgm:pt>
    <dgm:pt modelId="{F512E441-408A-4F37-A49C-DB32A58339D5}" type="pres">
      <dgm:prSet presAssocID="{AC66241D-3428-4BC3-A2D1-F7366DD162F5}" presName="child3" presStyleLbl="bgAcc1" presStyleIdx="2" presStyleCnt="4" custScaleX="157132" custScaleY="156992" custLinFactNeighborY="-10761"/>
      <dgm:spPr/>
      <dgm:t>
        <a:bodyPr/>
        <a:lstStyle/>
        <a:p>
          <a:endParaRPr lang="en-US"/>
        </a:p>
      </dgm:t>
    </dgm:pt>
    <dgm:pt modelId="{F6A47764-72B0-44E4-AE00-B671A1A2B990}" type="pres">
      <dgm:prSet presAssocID="{AC66241D-3428-4BC3-A2D1-F7366DD162F5}" presName="child3Text" presStyleLbl="bgAcc1" presStyleIdx="2" presStyleCnt="4">
        <dgm:presLayoutVars>
          <dgm:bulletEnabled val="1"/>
        </dgm:presLayoutVars>
      </dgm:prSet>
      <dgm:spPr/>
      <dgm:t>
        <a:bodyPr/>
        <a:lstStyle/>
        <a:p>
          <a:endParaRPr lang="en-US"/>
        </a:p>
      </dgm:t>
    </dgm:pt>
    <dgm:pt modelId="{B332587B-BCCB-4D17-B349-8C73CEC58148}" type="pres">
      <dgm:prSet presAssocID="{AC66241D-3428-4BC3-A2D1-F7366DD162F5}" presName="child4group" presStyleCnt="0"/>
      <dgm:spPr/>
    </dgm:pt>
    <dgm:pt modelId="{EFA39F46-8786-4C69-945D-D295B80A6F2B}" type="pres">
      <dgm:prSet presAssocID="{AC66241D-3428-4BC3-A2D1-F7366DD162F5}" presName="child4" presStyleLbl="bgAcc1" presStyleIdx="3" presStyleCnt="4" custScaleX="132366" custScaleY="138789" custLinFactNeighborX="-3199" custLinFactNeighborY="-24679"/>
      <dgm:spPr/>
      <dgm:t>
        <a:bodyPr/>
        <a:lstStyle/>
        <a:p>
          <a:endParaRPr lang="en-US"/>
        </a:p>
      </dgm:t>
    </dgm:pt>
    <dgm:pt modelId="{EA40A420-7602-41C7-AD9F-12E7E16B9AAE}" type="pres">
      <dgm:prSet presAssocID="{AC66241D-3428-4BC3-A2D1-F7366DD162F5}" presName="child4Text" presStyleLbl="bgAcc1" presStyleIdx="3" presStyleCnt="4">
        <dgm:presLayoutVars>
          <dgm:bulletEnabled val="1"/>
        </dgm:presLayoutVars>
      </dgm:prSet>
      <dgm:spPr/>
      <dgm:t>
        <a:bodyPr/>
        <a:lstStyle/>
        <a:p>
          <a:endParaRPr lang="en-US"/>
        </a:p>
      </dgm:t>
    </dgm:pt>
    <dgm:pt modelId="{1C522A38-7AE8-4AE1-8B04-80561D0FD8FE}" type="pres">
      <dgm:prSet presAssocID="{AC66241D-3428-4BC3-A2D1-F7366DD162F5}" presName="childPlaceholder" presStyleCnt="0"/>
      <dgm:spPr/>
    </dgm:pt>
    <dgm:pt modelId="{C017DCC4-7C3C-4831-ACCC-F52A170763F3}" type="pres">
      <dgm:prSet presAssocID="{AC66241D-3428-4BC3-A2D1-F7366DD162F5}" presName="circle" presStyleCnt="0"/>
      <dgm:spPr/>
    </dgm:pt>
    <dgm:pt modelId="{3A794694-DE67-48AB-847D-C909832E2EB0}" type="pres">
      <dgm:prSet presAssocID="{AC66241D-3428-4BC3-A2D1-F7366DD162F5}" presName="quadrant1" presStyleLbl="node1" presStyleIdx="0" presStyleCnt="4" custScaleX="81054" custScaleY="70449" custLinFactNeighborX="16579" custLinFactNeighborY="16303">
        <dgm:presLayoutVars>
          <dgm:chMax val="1"/>
          <dgm:bulletEnabled val="1"/>
        </dgm:presLayoutVars>
      </dgm:prSet>
      <dgm:spPr/>
      <dgm:t>
        <a:bodyPr/>
        <a:lstStyle/>
        <a:p>
          <a:endParaRPr lang="en-US"/>
        </a:p>
      </dgm:t>
    </dgm:pt>
    <dgm:pt modelId="{97E09F7A-B457-4C18-97CA-EB0873214368}" type="pres">
      <dgm:prSet presAssocID="{AC66241D-3428-4BC3-A2D1-F7366DD162F5}" presName="quadrant2" presStyleLbl="node1" presStyleIdx="1" presStyleCnt="4" custScaleX="66836" custScaleY="67843" custLinFactNeighborX="-14108" custLinFactNeighborY="16168">
        <dgm:presLayoutVars>
          <dgm:chMax val="1"/>
          <dgm:bulletEnabled val="1"/>
        </dgm:presLayoutVars>
      </dgm:prSet>
      <dgm:spPr/>
      <dgm:t>
        <a:bodyPr/>
        <a:lstStyle/>
        <a:p>
          <a:endParaRPr lang="en-US"/>
        </a:p>
      </dgm:t>
    </dgm:pt>
    <dgm:pt modelId="{8BE445F1-7318-4941-9D50-2829ECACADA3}" type="pres">
      <dgm:prSet presAssocID="{AC66241D-3428-4BC3-A2D1-F7366DD162F5}" presName="quadrant3" presStyleLbl="node1" presStyleIdx="2" presStyleCnt="4" custScaleX="81054" custScaleY="70449" custLinFactNeighborX="-18958" custLinFactNeighborY="-12470">
        <dgm:presLayoutVars>
          <dgm:chMax val="1"/>
          <dgm:bulletEnabled val="1"/>
        </dgm:presLayoutVars>
      </dgm:prSet>
      <dgm:spPr/>
      <dgm:t>
        <a:bodyPr/>
        <a:lstStyle/>
        <a:p>
          <a:endParaRPr lang="en-US"/>
        </a:p>
      </dgm:t>
    </dgm:pt>
    <dgm:pt modelId="{208317EB-FA69-4815-8E3A-65AC5785980D}" type="pres">
      <dgm:prSet presAssocID="{AC66241D-3428-4BC3-A2D1-F7366DD162F5}" presName="quadrant4" presStyleLbl="node1" presStyleIdx="3" presStyleCnt="4" custScaleX="81054" custScaleY="70449" custLinFactNeighborX="15756" custLinFactNeighborY="-12470">
        <dgm:presLayoutVars>
          <dgm:chMax val="1"/>
          <dgm:bulletEnabled val="1"/>
        </dgm:presLayoutVars>
      </dgm:prSet>
      <dgm:spPr/>
      <dgm:t>
        <a:bodyPr/>
        <a:lstStyle/>
        <a:p>
          <a:endParaRPr lang="en-US"/>
        </a:p>
      </dgm:t>
    </dgm:pt>
    <dgm:pt modelId="{B4711217-560A-4B0D-B91B-4C188F2F5844}" type="pres">
      <dgm:prSet presAssocID="{AC66241D-3428-4BC3-A2D1-F7366DD162F5}" presName="quadrantPlaceholder" presStyleCnt="0"/>
      <dgm:spPr/>
    </dgm:pt>
    <dgm:pt modelId="{E430E198-6CB3-4AF9-9E48-074F883F1E05}" type="pres">
      <dgm:prSet presAssocID="{AC66241D-3428-4BC3-A2D1-F7366DD162F5}" presName="center1" presStyleLbl="fgShp" presStyleIdx="0" presStyleCnt="2"/>
      <dgm:spPr>
        <a:solidFill>
          <a:schemeClr val="tx1"/>
        </a:solidFill>
      </dgm:spPr>
    </dgm:pt>
    <dgm:pt modelId="{C5896D10-4CD1-43B7-BF9A-500985E16F5F}" type="pres">
      <dgm:prSet presAssocID="{AC66241D-3428-4BC3-A2D1-F7366DD162F5}" presName="center2" presStyleLbl="fgShp" presStyleIdx="1" presStyleCnt="2"/>
      <dgm:spPr>
        <a:solidFill>
          <a:schemeClr val="tx1"/>
        </a:solidFill>
      </dgm:spPr>
    </dgm:pt>
  </dgm:ptLst>
  <dgm:cxnLst>
    <dgm:cxn modelId="{44121CF7-3D00-4F99-A1EA-0EF442E938B8}" type="presOf" srcId="{19A23D23-81F8-4681-86CF-9535DA3CFC8C}" destId="{F512E441-408A-4F37-A49C-DB32A58339D5}" srcOrd="0" destOrd="2" presId="urn:microsoft.com/office/officeart/2005/8/layout/cycle4"/>
    <dgm:cxn modelId="{79E293B9-ABD4-47B1-A3CB-05D618372794}" srcId="{AC66241D-3428-4BC3-A2D1-F7366DD162F5}" destId="{83EB6F78-DF57-4F6E-8573-18637C81D9A6}" srcOrd="4" destOrd="0" parTransId="{439A49AE-B7CF-487D-9E10-B8A0FBF0D8E6}" sibTransId="{CA288CA7-3B87-42B9-8E06-29E3AF1881E9}"/>
    <dgm:cxn modelId="{BB0B755B-23B5-4044-9494-405080FB8FB1}" type="presOf" srcId="{8BDDF96A-D2B7-43F8-8A36-6D898832BC97}" destId="{57C7D3A1-1B22-4633-983C-F070EDD2217E}" srcOrd="0" destOrd="1" presId="urn:microsoft.com/office/officeart/2005/8/layout/cycle4"/>
    <dgm:cxn modelId="{3AB383BD-1CB3-4ED9-B1F7-9EB9607DDBE9}" type="presOf" srcId="{29F0F416-0E8B-423B-AC28-B7525E7F3A40}" destId="{208317EB-FA69-4815-8E3A-65AC5785980D}" srcOrd="0" destOrd="0" presId="urn:microsoft.com/office/officeart/2005/8/layout/cycle4"/>
    <dgm:cxn modelId="{7980AB67-6131-41C6-AC35-B8B4ACC20CDA}" type="presOf" srcId="{9756EFC4-5AA2-4DE4-B887-B71D5B3C33F5}" destId="{F6A47764-72B0-44E4-AE00-B671A1A2B990}" srcOrd="1" destOrd="0" presId="urn:microsoft.com/office/officeart/2005/8/layout/cycle4"/>
    <dgm:cxn modelId="{1EEFEA4E-0778-49C7-9D51-1CE8C19B6C28}" srcId="{AC66241D-3428-4BC3-A2D1-F7366DD162F5}" destId="{DC355CD0-FC66-4944-9D25-FEAA3284CFEA}" srcOrd="6" destOrd="0" parTransId="{3208030F-4A5A-4434-8902-7272E3853604}" sibTransId="{ACED47D2-863B-40CB-B676-B58DA2C6B2B7}"/>
    <dgm:cxn modelId="{3BA5A91E-DE00-48DD-A5A8-E303D8D66308}" srcId="{AC66241D-3428-4BC3-A2D1-F7366DD162F5}" destId="{7FBDF4A3-7523-4561-874E-52E0B0A7B5F2}" srcOrd="2" destOrd="0" parTransId="{9970D670-94FD-43EF-9C02-A0CD52167B1C}" sibTransId="{0030DD19-8C48-4A46-8810-05F767ACEBFB}"/>
    <dgm:cxn modelId="{89CA38AA-09E3-41BE-B35B-B8D9047FE6B7}" srcId="{48D7944E-4AD8-4AB7-B936-E694BD9ED165}" destId="{D6F06535-FAA0-4C20-9302-72D931AC9CBD}" srcOrd="0" destOrd="0" parTransId="{6477C27F-1507-4ECC-B4E0-16C6883346FD}" sibTransId="{5DEA29C6-8252-4402-BB8D-FC77BAB956B0}"/>
    <dgm:cxn modelId="{419F7868-A3B2-47F6-A181-769C5DDB5E07}" srcId="{7FBDF4A3-7523-4561-874E-52E0B0A7B5F2}" destId="{19A23D23-81F8-4681-86CF-9535DA3CFC8C}" srcOrd="2" destOrd="0" parTransId="{45B89ABD-7B26-4314-95F4-93C0A64EF515}" sibTransId="{CD332791-0F8A-4D41-922C-A88E2729D184}"/>
    <dgm:cxn modelId="{59E1B9A3-608B-44F0-8C77-A6FF22BEE928}" srcId="{AC66241D-3428-4BC3-A2D1-F7366DD162F5}" destId="{C952574A-1525-48F4-886F-0803043C26BC}" srcOrd="5" destOrd="0" parTransId="{E08770D5-9F18-4E1C-85DE-9EF4379E584D}" sibTransId="{01023700-0977-4248-893D-2B1FFF7A1480}"/>
    <dgm:cxn modelId="{AD4888AB-DD55-4352-BCB0-8731DFD6412F}" type="presOf" srcId="{478EBD92-0F42-42E7-9286-5B159564765C}" destId="{86FB6310-7B19-4B25-A534-1D9486F4D360}" srcOrd="0" destOrd="2" presId="urn:microsoft.com/office/officeart/2005/8/layout/cycle4"/>
    <dgm:cxn modelId="{1B4C1F63-F857-4D00-A31A-DB58287344B6}" type="presOf" srcId="{19A23D23-81F8-4681-86CF-9535DA3CFC8C}" destId="{F6A47764-72B0-44E4-AE00-B671A1A2B990}" srcOrd="1" destOrd="2" presId="urn:microsoft.com/office/officeart/2005/8/layout/cycle4"/>
    <dgm:cxn modelId="{98371AB9-F600-4051-9C5C-E9928951C921}" type="presOf" srcId="{2CE99B48-6E90-42D3-B46B-B5B1E3877FEC}" destId="{EA40A420-7602-41C7-AD9F-12E7E16B9AAE}" srcOrd="1" destOrd="1" presId="urn:microsoft.com/office/officeart/2005/8/layout/cycle4"/>
    <dgm:cxn modelId="{3F4168C7-F3F2-4E79-95BB-EFBD09CDA063}" type="presOf" srcId="{48D7944E-4AD8-4AB7-B936-E694BD9ED165}" destId="{97E09F7A-B457-4C18-97CA-EB0873214368}" srcOrd="0" destOrd="0" presId="urn:microsoft.com/office/officeart/2005/8/layout/cycle4"/>
    <dgm:cxn modelId="{9BEF632E-1BA5-4CE8-930F-E29410A0D13D}" srcId="{7FBDF4A3-7523-4561-874E-52E0B0A7B5F2}" destId="{8EFFE5AE-2B6E-412A-9A94-A07A88A955D1}" srcOrd="1" destOrd="0" parTransId="{59DFD825-8EAB-4766-9648-462801C74609}" sibTransId="{0448DAB0-027B-41D7-8C81-177CF35CC617}"/>
    <dgm:cxn modelId="{E487FE78-C1E7-45BC-A5E8-D3C972BC2BCA}" srcId="{4B0B94F0-4CB9-4A99-84B7-EAA75FB1DF64}" destId="{04C7784D-5DF5-419A-B84E-0CE039DFEADA}" srcOrd="0" destOrd="0" parTransId="{B1F8FAC4-45F7-4A32-BC34-5F65F45202A0}" sibTransId="{D88FB554-C190-4317-83B7-0F0D4DF5E53D}"/>
    <dgm:cxn modelId="{D239DBED-BB94-4F88-8F9F-409DE103093F}" type="presOf" srcId="{478EBD92-0F42-42E7-9286-5B159564765C}" destId="{D4B5C54F-0B7F-42DA-A322-167D7367303B}" srcOrd="1" destOrd="2" presId="urn:microsoft.com/office/officeart/2005/8/layout/cycle4"/>
    <dgm:cxn modelId="{24D8B382-9F9D-4F2C-9F9A-AB5FE006A0EF}" type="presOf" srcId="{04C7784D-5DF5-419A-B84E-0CE039DFEADA}" destId="{57C7D3A1-1B22-4633-983C-F070EDD2217E}" srcOrd="0" destOrd="0" presId="urn:microsoft.com/office/officeart/2005/8/layout/cycle4"/>
    <dgm:cxn modelId="{3EDD1D6A-B99E-4568-9C18-EA2BC3303843}" srcId="{AC66241D-3428-4BC3-A2D1-F7366DD162F5}" destId="{2BC6ED3E-333A-42E4-9A75-65AF36A9C6F0}" srcOrd="7" destOrd="0" parTransId="{D97DA47D-1514-40D6-A6EB-FD0AB0E8414F}" sibTransId="{933B2B6D-1374-4983-A70B-32A6412A4920}"/>
    <dgm:cxn modelId="{6B18CF93-81AE-4D24-8006-97A4F7D3DCB5}" type="presOf" srcId="{7FBDF4A3-7523-4561-874E-52E0B0A7B5F2}" destId="{8BE445F1-7318-4941-9D50-2829ECACADA3}" srcOrd="0" destOrd="0" presId="urn:microsoft.com/office/officeart/2005/8/layout/cycle4"/>
    <dgm:cxn modelId="{152FE9FE-5490-4D11-8F04-885D37F74F3C}" type="presOf" srcId="{1262E581-D8D3-4014-ACDC-742D391E802F}" destId="{D4B5C54F-0B7F-42DA-A322-167D7367303B}" srcOrd="1" destOrd="3" presId="urn:microsoft.com/office/officeart/2005/8/layout/cycle4"/>
    <dgm:cxn modelId="{14A3A149-F5D0-49D2-9117-106FCE33C60B}" srcId="{AC66241D-3428-4BC3-A2D1-F7366DD162F5}" destId="{48D7944E-4AD8-4AB7-B936-E694BD9ED165}" srcOrd="1" destOrd="0" parTransId="{22F93774-144F-44C3-A067-CC20E34A0275}" sibTransId="{EF4B7577-CB68-435F-BE71-734B97FBDC31}"/>
    <dgm:cxn modelId="{D7DF4389-0194-444E-B7C0-7F52677E7F49}" srcId="{AC66241D-3428-4BC3-A2D1-F7366DD162F5}" destId="{29F0F416-0E8B-423B-AC28-B7525E7F3A40}" srcOrd="3" destOrd="0" parTransId="{7C5FCA7B-BA48-4960-8FD4-C41EE9A8C4A3}" sibTransId="{C8FABCD3-EA56-4E50-8459-BE67425B413F}"/>
    <dgm:cxn modelId="{53D5377A-C155-457D-8CE0-06F543AB0B6A}" srcId="{29F0F416-0E8B-423B-AC28-B7525E7F3A40}" destId="{AD75FAC9-FEBC-4276-81EA-AF1D7E6AF4B2}" srcOrd="0" destOrd="0" parTransId="{A75ADEE0-2FEC-4579-93B9-6CB7CD42EB4C}" sibTransId="{C9B13C99-14DD-4C7A-8E5A-862F222828E7}"/>
    <dgm:cxn modelId="{9B40F313-FAD3-47A4-9540-868C547D9156}" type="presOf" srcId="{AD75FAC9-FEBC-4276-81EA-AF1D7E6AF4B2}" destId="{EFA39F46-8786-4C69-945D-D295B80A6F2B}" srcOrd="0" destOrd="0" presId="urn:microsoft.com/office/officeart/2005/8/layout/cycle4"/>
    <dgm:cxn modelId="{04839971-E484-4616-87EC-573D1E8E805E}" type="presOf" srcId="{1262E581-D8D3-4014-ACDC-742D391E802F}" destId="{86FB6310-7B19-4B25-A534-1D9486F4D360}" srcOrd="0" destOrd="3" presId="urn:microsoft.com/office/officeart/2005/8/layout/cycle4"/>
    <dgm:cxn modelId="{E9BD2DE3-111C-4F71-93D4-3B01B244570D}" type="presOf" srcId="{D6F06535-FAA0-4C20-9302-72D931AC9CBD}" destId="{86FB6310-7B19-4B25-A534-1D9486F4D360}" srcOrd="0" destOrd="0" presId="urn:microsoft.com/office/officeart/2005/8/layout/cycle4"/>
    <dgm:cxn modelId="{EE9A5A31-C522-47B8-B3C6-13B7F6247943}" srcId="{AC66241D-3428-4BC3-A2D1-F7366DD162F5}" destId="{4B0B94F0-4CB9-4A99-84B7-EAA75FB1DF64}" srcOrd="0" destOrd="0" parTransId="{FE345F54-A888-4B0F-9860-D786105EBCF4}" sibTransId="{44C71AFF-E2AD-4054-ABA9-6770B1B7A02B}"/>
    <dgm:cxn modelId="{54E5986E-BCBC-41DB-B19E-8F09F601C7F5}" srcId="{29F0F416-0E8B-423B-AC28-B7525E7F3A40}" destId="{2CE99B48-6E90-42D3-B46B-B5B1E3877FEC}" srcOrd="1" destOrd="0" parTransId="{ACDEB2AE-50F9-4ACD-A8BB-ACBEB0E7CDDD}" sibTransId="{A6B0CC4B-A8F3-451E-B96A-F1E848B0650B}"/>
    <dgm:cxn modelId="{18654D26-4E7C-4806-A8C6-8094D43B6D2F}" type="presOf" srcId="{AD75FAC9-FEBC-4276-81EA-AF1D7E6AF4B2}" destId="{EA40A420-7602-41C7-AD9F-12E7E16B9AAE}" srcOrd="1" destOrd="0" presId="urn:microsoft.com/office/officeart/2005/8/layout/cycle4"/>
    <dgm:cxn modelId="{0D354E5A-5829-4F2D-BC45-08D0A7FD31B3}" srcId="{7FBDF4A3-7523-4561-874E-52E0B0A7B5F2}" destId="{9756EFC4-5AA2-4DE4-B887-B71D5B3C33F5}" srcOrd="0" destOrd="0" parTransId="{C4A40F3D-E14D-4715-9202-3C366BB54F69}" sibTransId="{F5393D7F-F549-4F07-9C74-0FCAA6EF6417}"/>
    <dgm:cxn modelId="{9F65EB5B-DB36-45F9-871A-3AFC2D36A389}" srcId="{48D7944E-4AD8-4AB7-B936-E694BD9ED165}" destId="{06379633-8929-45CF-9BC8-9B581E40CD83}" srcOrd="1" destOrd="0" parTransId="{1B5FF3F2-9D8C-4E5D-8B6C-48AC1200DB46}" sibTransId="{3ED2DDC8-5012-45C6-9005-985AF15BDD3D}"/>
    <dgm:cxn modelId="{36BC1695-FB28-400F-8B16-8C6CA81B6F46}" type="presOf" srcId="{2CE99B48-6E90-42D3-B46B-B5B1E3877FEC}" destId="{EFA39F46-8786-4C69-945D-D295B80A6F2B}" srcOrd="0" destOrd="1" presId="urn:microsoft.com/office/officeart/2005/8/layout/cycle4"/>
    <dgm:cxn modelId="{21972A84-27E4-48FC-9949-94CE929E2826}" type="presOf" srcId="{04C7784D-5DF5-419A-B84E-0CE039DFEADA}" destId="{6E771355-3F91-4A58-94EE-FFD7F2746EB4}" srcOrd="1" destOrd="0" presId="urn:microsoft.com/office/officeart/2005/8/layout/cycle4"/>
    <dgm:cxn modelId="{63732E04-6E69-4557-89A2-D028A3927BCE}" type="presOf" srcId="{9756EFC4-5AA2-4DE4-B887-B71D5B3C33F5}" destId="{F512E441-408A-4F37-A49C-DB32A58339D5}" srcOrd="0" destOrd="0" presId="urn:microsoft.com/office/officeart/2005/8/layout/cycle4"/>
    <dgm:cxn modelId="{DB7F92AD-0274-4B40-B3FB-67F14DAF2360}" type="presOf" srcId="{06379633-8929-45CF-9BC8-9B581E40CD83}" destId="{86FB6310-7B19-4B25-A534-1D9486F4D360}" srcOrd="0" destOrd="1" presId="urn:microsoft.com/office/officeart/2005/8/layout/cycle4"/>
    <dgm:cxn modelId="{44AA8351-364F-41A4-B8E8-AD8BA77B8A99}" type="presOf" srcId="{AC66241D-3428-4BC3-A2D1-F7366DD162F5}" destId="{5B1D9EC1-A6CF-4B7C-98C1-5FCF165C615C}" srcOrd="0" destOrd="0" presId="urn:microsoft.com/office/officeart/2005/8/layout/cycle4"/>
    <dgm:cxn modelId="{107CB3B2-21A1-43CB-A0C8-E1C157550A1B}" type="presOf" srcId="{8EFFE5AE-2B6E-412A-9A94-A07A88A955D1}" destId="{F6A47764-72B0-44E4-AE00-B671A1A2B990}" srcOrd="1" destOrd="1" presId="urn:microsoft.com/office/officeart/2005/8/layout/cycle4"/>
    <dgm:cxn modelId="{E4AAC009-934F-45EF-A930-073A30E2F19B}" type="presOf" srcId="{D6F06535-FAA0-4C20-9302-72D931AC9CBD}" destId="{D4B5C54F-0B7F-42DA-A322-167D7367303B}" srcOrd="1" destOrd="0" presId="urn:microsoft.com/office/officeart/2005/8/layout/cycle4"/>
    <dgm:cxn modelId="{CA90440B-3573-46B8-B625-B1F31C49E3A2}" srcId="{4B0B94F0-4CB9-4A99-84B7-EAA75FB1DF64}" destId="{8BDDF96A-D2B7-43F8-8A36-6D898832BC97}" srcOrd="1" destOrd="0" parTransId="{DF7BE56A-2BE0-4E39-8A2A-FAD295F60698}" sibTransId="{46B3FBF4-E56B-4CF0-8D07-AAB7B924DC3D}"/>
    <dgm:cxn modelId="{25121908-278C-4A1F-9B05-9F0563F8A05F}" type="presOf" srcId="{8BDDF96A-D2B7-43F8-8A36-6D898832BC97}" destId="{6E771355-3F91-4A58-94EE-FFD7F2746EB4}" srcOrd="1" destOrd="1" presId="urn:microsoft.com/office/officeart/2005/8/layout/cycle4"/>
    <dgm:cxn modelId="{787A7086-1F60-4979-A324-6E3507C0A85B}" srcId="{48D7944E-4AD8-4AB7-B936-E694BD9ED165}" destId="{1262E581-D8D3-4014-ACDC-742D391E802F}" srcOrd="3" destOrd="0" parTransId="{CB832535-C61E-4867-963E-B2415B123D9E}" sibTransId="{68092208-52E8-4115-AD90-D8FAC33040E8}"/>
    <dgm:cxn modelId="{E8AC8E12-4CDE-43FC-B676-A93EB68F3046}" type="presOf" srcId="{06379633-8929-45CF-9BC8-9B581E40CD83}" destId="{D4B5C54F-0B7F-42DA-A322-167D7367303B}" srcOrd="1" destOrd="1" presId="urn:microsoft.com/office/officeart/2005/8/layout/cycle4"/>
    <dgm:cxn modelId="{E79D1816-DCB0-4B8D-93D7-EA3D2A663809}" type="presOf" srcId="{4B0B94F0-4CB9-4A99-84B7-EAA75FB1DF64}" destId="{3A794694-DE67-48AB-847D-C909832E2EB0}" srcOrd="0" destOrd="0" presId="urn:microsoft.com/office/officeart/2005/8/layout/cycle4"/>
    <dgm:cxn modelId="{85AEB7C7-CF42-4B85-8B08-0DB15926ECB2}" srcId="{48D7944E-4AD8-4AB7-B936-E694BD9ED165}" destId="{478EBD92-0F42-42E7-9286-5B159564765C}" srcOrd="2" destOrd="0" parTransId="{5F1AB216-B10D-4616-81B3-94C19DE9BB2C}" sibTransId="{E92A49FB-453C-469D-B72A-55704E00BCD5}"/>
    <dgm:cxn modelId="{F46DF5A1-CA79-462E-8806-5079851A8905}" type="presOf" srcId="{8EFFE5AE-2B6E-412A-9A94-A07A88A955D1}" destId="{F512E441-408A-4F37-A49C-DB32A58339D5}" srcOrd="0" destOrd="1" presId="urn:microsoft.com/office/officeart/2005/8/layout/cycle4"/>
    <dgm:cxn modelId="{56166EA0-27CD-4E94-A597-BF6621CA1000}" type="presParOf" srcId="{5B1D9EC1-A6CF-4B7C-98C1-5FCF165C615C}" destId="{F0B2AB78-66A1-4454-8186-8DA83B9CD104}" srcOrd="0" destOrd="0" presId="urn:microsoft.com/office/officeart/2005/8/layout/cycle4"/>
    <dgm:cxn modelId="{D71E2256-4621-424D-A3D9-D1F52122D339}" type="presParOf" srcId="{F0B2AB78-66A1-4454-8186-8DA83B9CD104}" destId="{6ADFE967-7071-4126-A5D5-7C7EF8C4C456}" srcOrd="0" destOrd="0" presId="urn:microsoft.com/office/officeart/2005/8/layout/cycle4"/>
    <dgm:cxn modelId="{2F0C9EAC-2D51-4920-996F-B82369431AE6}" type="presParOf" srcId="{6ADFE967-7071-4126-A5D5-7C7EF8C4C456}" destId="{57C7D3A1-1B22-4633-983C-F070EDD2217E}" srcOrd="0" destOrd="0" presId="urn:microsoft.com/office/officeart/2005/8/layout/cycle4"/>
    <dgm:cxn modelId="{5D212D7D-1489-4FFA-8D6E-915818B2942F}" type="presParOf" srcId="{6ADFE967-7071-4126-A5D5-7C7EF8C4C456}" destId="{6E771355-3F91-4A58-94EE-FFD7F2746EB4}" srcOrd="1" destOrd="0" presId="urn:microsoft.com/office/officeart/2005/8/layout/cycle4"/>
    <dgm:cxn modelId="{39BE8961-8725-4B30-A675-62EBC867DEF3}" type="presParOf" srcId="{F0B2AB78-66A1-4454-8186-8DA83B9CD104}" destId="{2ACC08C6-C5F0-4D74-81EE-A14607DF483A}" srcOrd="1" destOrd="0" presId="urn:microsoft.com/office/officeart/2005/8/layout/cycle4"/>
    <dgm:cxn modelId="{FAB05990-76F1-4C6B-B6D1-FEE3E694A757}" type="presParOf" srcId="{2ACC08C6-C5F0-4D74-81EE-A14607DF483A}" destId="{86FB6310-7B19-4B25-A534-1D9486F4D360}" srcOrd="0" destOrd="0" presId="urn:microsoft.com/office/officeart/2005/8/layout/cycle4"/>
    <dgm:cxn modelId="{D1429F53-A578-424D-A4DB-EAE0ACC4D817}" type="presParOf" srcId="{2ACC08C6-C5F0-4D74-81EE-A14607DF483A}" destId="{D4B5C54F-0B7F-42DA-A322-167D7367303B}" srcOrd="1" destOrd="0" presId="urn:microsoft.com/office/officeart/2005/8/layout/cycle4"/>
    <dgm:cxn modelId="{B3B3C118-8D50-4E21-9ED2-997A557A8D88}" type="presParOf" srcId="{F0B2AB78-66A1-4454-8186-8DA83B9CD104}" destId="{B6577E06-7C0B-4E87-A232-FFDF3EE81049}" srcOrd="2" destOrd="0" presId="urn:microsoft.com/office/officeart/2005/8/layout/cycle4"/>
    <dgm:cxn modelId="{85289736-15F9-4325-98CD-620250543C43}" type="presParOf" srcId="{B6577E06-7C0B-4E87-A232-FFDF3EE81049}" destId="{F512E441-408A-4F37-A49C-DB32A58339D5}" srcOrd="0" destOrd="0" presId="urn:microsoft.com/office/officeart/2005/8/layout/cycle4"/>
    <dgm:cxn modelId="{FEBA45A3-EF4A-4B1B-BB63-B1E22E218B32}" type="presParOf" srcId="{B6577E06-7C0B-4E87-A232-FFDF3EE81049}" destId="{F6A47764-72B0-44E4-AE00-B671A1A2B990}" srcOrd="1" destOrd="0" presId="urn:microsoft.com/office/officeart/2005/8/layout/cycle4"/>
    <dgm:cxn modelId="{E3CED0EA-95D3-4CDA-BDA9-502CC155F6A7}" type="presParOf" srcId="{F0B2AB78-66A1-4454-8186-8DA83B9CD104}" destId="{B332587B-BCCB-4D17-B349-8C73CEC58148}" srcOrd="3" destOrd="0" presId="urn:microsoft.com/office/officeart/2005/8/layout/cycle4"/>
    <dgm:cxn modelId="{4FC54495-F952-4616-BFCC-80725557AC75}" type="presParOf" srcId="{B332587B-BCCB-4D17-B349-8C73CEC58148}" destId="{EFA39F46-8786-4C69-945D-D295B80A6F2B}" srcOrd="0" destOrd="0" presId="urn:microsoft.com/office/officeart/2005/8/layout/cycle4"/>
    <dgm:cxn modelId="{77EE578C-E12D-4B67-9D42-52ED8F33652B}" type="presParOf" srcId="{B332587B-BCCB-4D17-B349-8C73CEC58148}" destId="{EA40A420-7602-41C7-AD9F-12E7E16B9AAE}" srcOrd="1" destOrd="0" presId="urn:microsoft.com/office/officeart/2005/8/layout/cycle4"/>
    <dgm:cxn modelId="{72327BF4-F645-44F9-A757-FEEA0805B47F}" type="presParOf" srcId="{F0B2AB78-66A1-4454-8186-8DA83B9CD104}" destId="{1C522A38-7AE8-4AE1-8B04-80561D0FD8FE}" srcOrd="4" destOrd="0" presId="urn:microsoft.com/office/officeart/2005/8/layout/cycle4"/>
    <dgm:cxn modelId="{F2ADEAF0-1EC9-46D5-9D36-27108D593028}" type="presParOf" srcId="{5B1D9EC1-A6CF-4B7C-98C1-5FCF165C615C}" destId="{C017DCC4-7C3C-4831-ACCC-F52A170763F3}" srcOrd="1" destOrd="0" presId="urn:microsoft.com/office/officeart/2005/8/layout/cycle4"/>
    <dgm:cxn modelId="{6558B618-D6C8-4F4D-A9E2-FC76AF66B3DE}" type="presParOf" srcId="{C017DCC4-7C3C-4831-ACCC-F52A170763F3}" destId="{3A794694-DE67-48AB-847D-C909832E2EB0}" srcOrd="0" destOrd="0" presId="urn:microsoft.com/office/officeart/2005/8/layout/cycle4"/>
    <dgm:cxn modelId="{69341CBC-BF76-4ED2-873F-649FB5418417}" type="presParOf" srcId="{C017DCC4-7C3C-4831-ACCC-F52A170763F3}" destId="{97E09F7A-B457-4C18-97CA-EB0873214368}" srcOrd="1" destOrd="0" presId="urn:microsoft.com/office/officeart/2005/8/layout/cycle4"/>
    <dgm:cxn modelId="{BCAE56B9-3BDD-40A6-A7A0-0A2BAE5CB0C9}" type="presParOf" srcId="{C017DCC4-7C3C-4831-ACCC-F52A170763F3}" destId="{8BE445F1-7318-4941-9D50-2829ECACADA3}" srcOrd="2" destOrd="0" presId="urn:microsoft.com/office/officeart/2005/8/layout/cycle4"/>
    <dgm:cxn modelId="{2898590C-BA07-4720-9577-1E3FB30405A4}" type="presParOf" srcId="{C017DCC4-7C3C-4831-ACCC-F52A170763F3}" destId="{208317EB-FA69-4815-8E3A-65AC5785980D}" srcOrd="3" destOrd="0" presId="urn:microsoft.com/office/officeart/2005/8/layout/cycle4"/>
    <dgm:cxn modelId="{A389274C-678B-433B-9DA1-8D9F4727EB44}" type="presParOf" srcId="{C017DCC4-7C3C-4831-ACCC-F52A170763F3}" destId="{B4711217-560A-4B0D-B91B-4C188F2F5844}" srcOrd="4" destOrd="0" presId="urn:microsoft.com/office/officeart/2005/8/layout/cycle4"/>
    <dgm:cxn modelId="{9B044E82-7F54-434C-8B02-BBF419CD81A6}" type="presParOf" srcId="{5B1D9EC1-A6CF-4B7C-98C1-5FCF165C615C}" destId="{E430E198-6CB3-4AF9-9E48-074F883F1E05}" srcOrd="2" destOrd="0" presId="urn:microsoft.com/office/officeart/2005/8/layout/cycle4"/>
    <dgm:cxn modelId="{13C2C6F4-2B0F-402F-8373-0C8655FAA8A6}" type="presParOf" srcId="{5B1D9EC1-A6CF-4B7C-98C1-5FCF165C615C}" destId="{C5896D10-4CD1-43B7-BF9A-500985E16F5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B3A96-C42A-48A6-95C6-F64377AEFE62}"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9EE63538-EAC9-4C3A-B3AE-D692C02B2937}">
      <dgm:prSet phldrT="[Text]" custT="1"/>
      <dgm:spPr/>
      <dgm:t>
        <a:bodyPr/>
        <a:lstStyle/>
        <a:p>
          <a:r>
            <a:rPr lang="en-US" sz="1400" b="1" dirty="0" smtClean="0">
              <a:latin typeface="Gill Sans MT" pitchFamily="34" charset="0"/>
            </a:rPr>
            <a:t>Pioneering </a:t>
          </a:r>
          <a:r>
            <a:rPr lang="en-US" sz="1400" b="1" dirty="0" err="1" smtClean="0">
              <a:latin typeface="Gill Sans MT" pitchFamily="34" charset="0"/>
            </a:rPr>
            <a:t>Panfolok</a:t>
          </a:r>
          <a:r>
            <a:rPr lang="en-US" sz="1400" b="1" dirty="0" smtClean="0">
              <a:latin typeface="Gill Sans MT" pitchFamily="34" charset="0"/>
            </a:rPr>
            <a:t> and Color Sand  Tourism Village through  interfaith youth group-</a:t>
          </a:r>
          <a:r>
            <a:rPr lang="en-US" sz="1400" b="1" dirty="0" err="1" smtClean="0">
              <a:latin typeface="Gill Sans MT" pitchFamily="34" charset="0"/>
            </a:rPr>
            <a:t>Pokdarwis</a:t>
          </a:r>
          <a:r>
            <a:rPr lang="en-US" sz="1400" b="1" dirty="0" smtClean="0">
              <a:latin typeface="Gill Sans MT" pitchFamily="34" charset="0"/>
            </a:rPr>
            <a:t> “</a:t>
          </a:r>
          <a:r>
            <a:rPr lang="en-US" sz="1400" b="1" dirty="0" err="1" smtClean="0">
              <a:latin typeface="Gill Sans MT" pitchFamily="34" charset="0"/>
            </a:rPr>
            <a:t>Kelompok</a:t>
          </a:r>
          <a:r>
            <a:rPr lang="en-US" sz="1400" b="1" dirty="0" smtClean="0">
              <a:latin typeface="Gill Sans MT" pitchFamily="34" charset="0"/>
            </a:rPr>
            <a:t> </a:t>
          </a:r>
          <a:r>
            <a:rPr lang="en-US" sz="1400" b="1" dirty="0" err="1" smtClean="0">
              <a:latin typeface="Gill Sans MT" pitchFamily="34" charset="0"/>
            </a:rPr>
            <a:t>sadar</a:t>
          </a:r>
          <a:r>
            <a:rPr lang="en-US" sz="1400" b="1" dirty="0" smtClean="0">
              <a:latin typeface="Gill Sans MT" pitchFamily="34" charset="0"/>
            </a:rPr>
            <a:t> </a:t>
          </a:r>
          <a:r>
            <a:rPr lang="en-US" sz="1400" b="1" dirty="0" err="1" smtClean="0">
              <a:latin typeface="Gill Sans MT" pitchFamily="34" charset="0"/>
            </a:rPr>
            <a:t>wisata</a:t>
          </a:r>
          <a:r>
            <a:rPr lang="en-US" sz="1400" b="1" dirty="0" smtClean="0">
              <a:latin typeface="Gill Sans MT" pitchFamily="34" charset="0"/>
            </a:rPr>
            <a:t> </a:t>
          </a:r>
          <a:r>
            <a:rPr lang="en-US" sz="1400" b="1" dirty="0" err="1" smtClean="0">
              <a:latin typeface="Gill Sans MT" pitchFamily="34" charset="0"/>
            </a:rPr>
            <a:t>pemuda</a:t>
          </a:r>
          <a:r>
            <a:rPr lang="en-US" sz="1400" b="1" dirty="0" smtClean="0">
              <a:latin typeface="Gill Sans MT" pitchFamily="34" charset="0"/>
            </a:rPr>
            <a:t> </a:t>
          </a:r>
          <a:r>
            <a:rPr lang="en-US" sz="1400" b="1" dirty="0" err="1" smtClean="0">
              <a:latin typeface="Gill Sans MT" pitchFamily="34" charset="0"/>
            </a:rPr>
            <a:t>lintas</a:t>
          </a:r>
          <a:r>
            <a:rPr lang="en-US" sz="1400" b="1" dirty="0" smtClean="0">
              <a:latin typeface="Gill Sans MT" pitchFamily="34" charset="0"/>
            </a:rPr>
            <a:t> </a:t>
          </a:r>
          <a:r>
            <a:rPr lang="en-US" sz="1400" b="1" dirty="0" err="1" smtClean="0">
              <a:latin typeface="Gill Sans MT" pitchFamily="34" charset="0"/>
            </a:rPr>
            <a:t>iman</a:t>
          </a:r>
          <a:r>
            <a:rPr lang="en-US" sz="1400" b="1" dirty="0" smtClean="0">
              <a:latin typeface="Gill Sans MT" pitchFamily="34" charset="0"/>
            </a:rPr>
            <a:t>”. They work collaboratively to beautify the beach,  build gazebo and  photo spots, etc.)</a:t>
          </a:r>
          <a:endParaRPr lang="en-US" sz="1400" b="1" dirty="0">
            <a:latin typeface="Gill Sans MT" pitchFamily="34" charset="0"/>
          </a:endParaRPr>
        </a:p>
      </dgm:t>
    </dgm:pt>
    <dgm:pt modelId="{2C67A793-0610-4E9A-87BF-8D9A12767B37}" type="parTrans" cxnId="{C583869C-A4AA-4DBB-8718-A460FD76E811}">
      <dgm:prSet/>
      <dgm:spPr/>
      <dgm:t>
        <a:bodyPr/>
        <a:lstStyle/>
        <a:p>
          <a:endParaRPr lang="en-US"/>
        </a:p>
      </dgm:t>
    </dgm:pt>
    <dgm:pt modelId="{ED7B9CF8-A921-474B-BDD4-E141C956C76F}" type="sibTrans" cxnId="{C583869C-A4AA-4DBB-8718-A460FD76E811}">
      <dgm:prSet/>
      <dgm:spPr/>
      <dgm:t>
        <a:bodyPr/>
        <a:lstStyle/>
        <a:p>
          <a:endParaRPr lang="en-US"/>
        </a:p>
      </dgm:t>
    </dgm:pt>
    <dgm:pt modelId="{B2ABC0F0-0A68-4D20-A1FC-85F8623BC303}" type="pres">
      <dgm:prSet presAssocID="{2C2B3A96-C42A-48A6-95C6-F64377AEFE62}" presName="Name0" presStyleCnt="0">
        <dgm:presLayoutVars>
          <dgm:chMax/>
          <dgm:chPref/>
          <dgm:dir/>
        </dgm:presLayoutVars>
      </dgm:prSet>
      <dgm:spPr/>
    </dgm:pt>
    <dgm:pt modelId="{274BAB34-1403-4967-9033-2B4AED2E214C}" type="pres">
      <dgm:prSet presAssocID="{9EE63538-EAC9-4C3A-B3AE-D692C02B2937}" presName="composite" presStyleCnt="0">
        <dgm:presLayoutVars>
          <dgm:chMax/>
          <dgm:chPref/>
        </dgm:presLayoutVars>
      </dgm:prSet>
      <dgm:spPr/>
    </dgm:pt>
    <dgm:pt modelId="{CB12CB30-853B-4AA1-B658-7A2A3A8BE9C2}" type="pres">
      <dgm:prSet presAssocID="{9EE63538-EAC9-4C3A-B3AE-D692C02B2937}"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079CC5FF-7F63-4D41-8DA8-BEF347884D60}" type="pres">
      <dgm:prSet presAssocID="{9EE63538-EAC9-4C3A-B3AE-D692C02B2937}" presName="ParentText" presStyleLbl="revTx" presStyleIdx="0" presStyleCnt="1">
        <dgm:presLayoutVars>
          <dgm:chMax val="0"/>
          <dgm:chPref val="0"/>
          <dgm:bulletEnabled val="1"/>
        </dgm:presLayoutVars>
      </dgm:prSet>
      <dgm:spPr/>
      <dgm:t>
        <a:bodyPr/>
        <a:lstStyle/>
        <a:p>
          <a:endParaRPr lang="en-US"/>
        </a:p>
      </dgm:t>
    </dgm:pt>
    <dgm:pt modelId="{9F0AC3AF-1A0E-4634-A109-08AC505F21DD}" type="pres">
      <dgm:prSet presAssocID="{9EE63538-EAC9-4C3A-B3AE-D692C02B2937}" presName="tlFrame" presStyleLbl="node1" presStyleIdx="0" presStyleCnt="4"/>
      <dgm:spPr/>
    </dgm:pt>
    <dgm:pt modelId="{BC1DC181-83DA-4FEE-9562-B7A5D7A3459C}" type="pres">
      <dgm:prSet presAssocID="{9EE63538-EAC9-4C3A-B3AE-D692C02B2937}" presName="trFrame" presStyleLbl="node1" presStyleIdx="1" presStyleCnt="4"/>
      <dgm:spPr/>
    </dgm:pt>
    <dgm:pt modelId="{57CCB4EE-326A-4906-9EB3-22D99FA50756}" type="pres">
      <dgm:prSet presAssocID="{9EE63538-EAC9-4C3A-B3AE-D692C02B2937}" presName="blFrame" presStyleLbl="node1" presStyleIdx="2" presStyleCnt="4"/>
      <dgm:spPr/>
    </dgm:pt>
    <dgm:pt modelId="{BCA22D43-3043-4977-8E50-4F17C0BFDDD7}" type="pres">
      <dgm:prSet presAssocID="{9EE63538-EAC9-4C3A-B3AE-D692C02B2937}" presName="brFrame" presStyleLbl="node1" presStyleIdx="3" presStyleCnt="4"/>
      <dgm:spPr/>
    </dgm:pt>
  </dgm:ptLst>
  <dgm:cxnLst>
    <dgm:cxn modelId="{D623A54E-F4DB-434F-B3DA-222BDC82B886}" type="presOf" srcId="{2C2B3A96-C42A-48A6-95C6-F64377AEFE62}" destId="{B2ABC0F0-0A68-4D20-A1FC-85F8623BC303}" srcOrd="0" destOrd="0" presId="urn:microsoft.com/office/officeart/2009/3/layout/FramedTextPicture"/>
    <dgm:cxn modelId="{541DA62A-A5B1-44C0-A714-383D67C58008}" type="presOf" srcId="{9EE63538-EAC9-4C3A-B3AE-D692C02B2937}" destId="{079CC5FF-7F63-4D41-8DA8-BEF347884D60}" srcOrd="0" destOrd="0" presId="urn:microsoft.com/office/officeart/2009/3/layout/FramedTextPicture"/>
    <dgm:cxn modelId="{C583869C-A4AA-4DBB-8718-A460FD76E811}" srcId="{2C2B3A96-C42A-48A6-95C6-F64377AEFE62}" destId="{9EE63538-EAC9-4C3A-B3AE-D692C02B2937}" srcOrd="0" destOrd="0" parTransId="{2C67A793-0610-4E9A-87BF-8D9A12767B37}" sibTransId="{ED7B9CF8-A921-474B-BDD4-E141C956C76F}"/>
    <dgm:cxn modelId="{96ED7423-2C30-4A30-84B5-2728C30615EE}" type="presParOf" srcId="{B2ABC0F0-0A68-4D20-A1FC-85F8623BC303}" destId="{274BAB34-1403-4967-9033-2B4AED2E214C}" srcOrd="0" destOrd="0" presId="urn:microsoft.com/office/officeart/2009/3/layout/FramedTextPicture"/>
    <dgm:cxn modelId="{21B917D3-66F2-467E-A093-EACF2F2E3345}" type="presParOf" srcId="{274BAB34-1403-4967-9033-2B4AED2E214C}" destId="{CB12CB30-853B-4AA1-B658-7A2A3A8BE9C2}" srcOrd="0" destOrd="0" presId="urn:microsoft.com/office/officeart/2009/3/layout/FramedTextPicture"/>
    <dgm:cxn modelId="{E7CE0812-978D-423A-ABFD-2D0DBAEB524A}" type="presParOf" srcId="{274BAB34-1403-4967-9033-2B4AED2E214C}" destId="{079CC5FF-7F63-4D41-8DA8-BEF347884D60}" srcOrd="1" destOrd="0" presId="urn:microsoft.com/office/officeart/2009/3/layout/FramedTextPicture"/>
    <dgm:cxn modelId="{598C6DE5-3D8F-4147-91CC-23EFB6DB7EFA}" type="presParOf" srcId="{274BAB34-1403-4967-9033-2B4AED2E214C}" destId="{9F0AC3AF-1A0E-4634-A109-08AC505F21DD}" srcOrd="2" destOrd="0" presId="urn:microsoft.com/office/officeart/2009/3/layout/FramedTextPicture"/>
    <dgm:cxn modelId="{E7E08EC3-F8FF-4AF0-B67F-4F2AFB0D8C39}" type="presParOf" srcId="{274BAB34-1403-4967-9033-2B4AED2E214C}" destId="{BC1DC181-83DA-4FEE-9562-B7A5D7A3459C}" srcOrd="3" destOrd="0" presId="urn:microsoft.com/office/officeart/2009/3/layout/FramedTextPicture"/>
    <dgm:cxn modelId="{0149EFFC-F2B5-4838-85A8-CCB16615D19A}" type="presParOf" srcId="{274BAB34-1403-4967-9033-2B4AED2E214C}" destId="{57CCB4EE-326A-4906-9EB3-22D99FA50756}" srcOrd="4" destOrd="0" presId="urn:microsoft.com/office/officeart/2009/3/layout/FramedTextPicture"/>
    <dgm:cxn modelId="{3D2B6516-E648-481B-88B7-97EE0F7DE34D}" type="presParOf" srcId="{274BAB34-1403-4967-9033-2B4AED2E214C}" destId="{BCA22D43-3043-4977-8E50-4F17C0BFDDD7}" srcOrd="5" destOrd="0" presId="urn:microsoft.com/office/officeart/2009/3/layout/FramedText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98C8BE-BE33-4284-BBE5-2D467B793721}"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CADB3CCE-D960-49D9-805A-4D0ABEB1526A}">
      <dgm:prSet phldrT="[Text]"/>
      <dgm:spPr/>
      <dgm:t>
        <a:bodyPr/>
        <a:lstStyle/>
        <a:p>
          <a:r>
            <a:rPr lang="en-ID" dirty="0" err="1" smtClean="0"/>
            <a:t>Sulamu</a:t>
          </a:r>
          <a:r>
            <a:rPr lang="en-ID" dirty="0" smtClean="0"/>
            <a:t> </a:t>
          </a:r>
          <a:endParaRPr lang="en-US" dirty="0"/>
        </a:p>
      </dgm:t>
    </dgm:pt>
    <dgm:pt modelId="{9AB3DE3D-D9D4-427A-AD91-27590CE17705}" type="parTrans" cxnId="{7491A936-D5AA-4107-8F81-241608F82810}">
      <dgm:prSet/>
      <dgm:spPr/>
      <dgm:t>
        <a:bodyPr/>
        <a:lstStyle/>
        <a:p>
          <a:endParaRPr lang="en-US"/>
        </a:p>
      </dgm:t>
    </dgm:pt>
    <dgm:pt modelId="{39FF4A88-1071-4B25-9D21-2AD6BACCF7B0}" type="sibTrans" cxnId="{7491A936-D5AA-4107-8F81-241608F82810}">
      <dgm:prSet/>
      <dgm:spPr/>
      <dgm:t>
        <a:bodyPr/>
        <a:lstStyle/>
        <a:p>
          <a:endParaRPr lang="en-US"/>
        </a:p>
      </dgm:t>
    </dgm:pt>
    <dgm:pt modelId="{822C1601-B629-4939-A563-30D6ADB96A6B}">
      <dgm:prSet phldrT="[Text]"/>
      <dgm:spPr/>
      <dgm:t>
        <a:bodyPr/>
        <a:lstStyle/>
        <a:p>
          <a:r>
            <a:rPr lang="en-ID" dirty="0" err="1" smtClean="0"/>
            <a:t>Pitay</a:t>
          </a:r>
          <a:r>
            <a:rPr lang="en-ID" dirty="0" smtClean="0"/>
            <a:t> </a:t>
          </a:r>
          <a:endParaRPr lang="en-US" dirty="0"/>
        </a:p>
      </dgm:t>
    </dgm:pt>
    <dgm:pt modelId="{7029A5B1-34FA-4CF9-ABBD-B28748BC38F7}" type="parTrans" cxnId="{7E0FAD41-0609-4599-AF52-25EF94D35A0B}">
      <dgm:prSet/>
      <dgm:spPr/>
      <dgm:t>
        <a:bodyPr/>
        <a:lstStyle/>
        <a:p>
          <a:endParaRPr lang="en-US"/>
        </a:p>
      </dgm:t>
    </dgm:pt>
    <dgm:pt modelId="{FAB33C1F-DDA5-4612-B2E6-F1A57DABA505}" type="sibTrans" cxnId="{7E0FAD41-0609-4599-AF52-25EF94D35A0B}">
      <dgm:prSet/>
      <dgm:spPr/>
      <dgm:t>
        <a:bodyPr/>
        <a:lstStyle/>
        <a:p>
          <a:endParaRPr lang="en-US"/>
        </a:p>
      </dgm:t>
    </dgm:pt>
    <dgm:pt modelId="{4B06C651-DE9E-4FF9-9CB2-AF0322F66B19}" type="pres">
      <dgm:prSet presAssocID="{C998C8BE-BE33-4284-BBE5-2D467B793721}" presName="Name0" presStyleCnt="0">
        <dgm:presLayoutVars>
          <dgm:chMax/>
          <dgm:chPref/>
          <dgm:dir/>
        </dgm:presLayoutVars>
      </dgm:prSet>
      <dgm:spPr/>
      <dgm:t>
        <a:bodyPr/>
        <a:lstStyle/>
        <a:p>
          <a:endParaRPr lang="en-US"/>
        </a:p>
      </dgm:t>
    </dgm:pt>
    <dgm:pt modelId="{BA8785D2-2854-4D28-8D86-AE655F98C5FA}" type="pres">
      <dgm:prSet presAssocID="{CADB3CCE-D960-49D9-805A-4D0ABEB1526A}" presName="composite" presStyleCnt="0"/>
      <dgm:spPr/>
    </dgm:pt>
    <dgm:pt modelId="{10AC6993-D90F-4D39-B590-487C28D2B019}" type="pres">
      <dgm:prSet presAssocID="{CADB3CCE-D960-49D9-805A-4D0ABEB1526A}" presName="Accent" presStyleLbl="alignNode1" presStyleIdx="0" presStyleCnt="3">
        <dgm:presLayoutVars>
          <dgm:chMax val="0"/>
          <dgm:chPref val="0"/>
        </dgm:presLayoutVars>
      </dgm:prSet>
      <dgm:spPr/>
    </dgm:pt>
    <dgm:pt modelId="{B335DB59-EF08-4E88-B026-5503E168ACCE}" type="pres">
      <dgm:prSet presAssocID="{CADB3CCE-D960-49D9-805A-4D0ABEB1526A}" presName="Image" presStyleLbl="bgImgPlace1" presStyleIdx="0" presStyleCnt="2">
        <dgm:presLayoutVars>
          <dgm:chMax val="0"/>
          <dgm:chPref val="0"/>
          <dgm:bulletEnabled val="1"/>
        </dgm:presLayoutVars>
      </dgm:prSet>
      <dgm:spPr/>
    </dgm:pt>
    <dgm:pt modelId="{7F08D1C5-1B8C-446C-A7E7-C85F7526EE00}" type="pres">
      <dgm:prSet presAssocID="{CADB3CCE-D960-49D9-805A-4D0ABEB1526A}" presName="Parent" presStyleLbl="fgAccFollowNode1" presStyleIdx="0" presStyleCnt="2">
        <dgm:presLayoutVars>
          <dgm:chMax val="0"/>
          <dgm:chPref val="0"/>
          <dgm:bulletEnabled val="1"/>
        </dgm:presLayoutVars>
      </dgm:prSet>
      <dgm:spPr/>
      <dgm:t>
        <a:bodyPr/>
        <a:lstStyle/>
        <a:p>
          <a:endParaRPr lang="en-US"/>
        </a:p>
      </dgm:t>
    </dgm:pt>
    <dgm:pt modelId="{4E69BF81-E33F-4CD0-B42F-B9F717174071}" type="pres">
      <dgm:prSet presAssocID="{CADB3CCE-D960-49D9-805A-4D0ABEB1526A}" presName="Space" presStyleCnt="0">
        <dgm:presLayoutVars>
          <dgm:chMax val="0"/>
          <dgm:chPref val="0"/>
        </dgm:presLayoutVars>
      </dgm:prSet>
      <dgm:spPr/>
    </dgm:pt>
    <dgm:pt modelId="{13279D2C-E33D-4808-9D20-5BF667F5325A}" type="pres">
      <dgm:prSet presAssocID="{39FF4A88-1071-4B25-9D21-2AD6BACCF7B0}" presName="ConnectorComposite" presStyleCnt="0"/>
      <dgm:spPr/>
    </dgm:pt>
    <dgm:pt modelId="{1C7A8FA7-EDEF-4F9B-8584-33D070C17489}" type="pres">
      <dgm:prSet presAssocID="{39FF4A88-1071-4B25-9D21-2AD6BACCF7B0}" presName="TopSpacing" presStyleCnt="0"/>
      <dgm:spPr/>
    </dgm:pt>
    <dgm:pt modelId="{5BAEB457-D94F-4D0E-93DF-C8E1E330E6A2}" type="pres">
      <dgm:prSet presAssocID="{39FF4A88-1071-4B25-9D21-2AD6BACCF7B0}" presName="Connector" presStyleLbl="alignNode1" presStyleIdx="1" presStyleCnt="3"/>
      <dgm:spPr/>
    </dgm:pt>
    <dgm:pt modelId="{510A5EE0-5007-4ECD-851A-1FCDDF204D82}" type="pres">
      <dgm:prSet presAssocID="{39FF4A88-1071-4B25-9D21-2AD6BACCF7B0}" presName="BottomSpacing" presStyleCnt="0"/>
      <dgm:spPr/>
    </dgm:pt>
    <dgm:pt modelId="{BD65715E-9F2A-4DEC-A64A-E8EF47F8BB7C}" type="pres">
      <dgm:prSet presAssocID="{822C1601-B629-4939-A563-30D6ADB96A6B}" presName="composite" presStyleCnt="0"/>
      <dgm:spPr/>
    </dgm:pt>
    <dgm:pt modelId="{98ADD13F-3C70-4FB6-B105-AEB1EAE646F5}" type="pres">
      <dgm:prSet presAssocID="{822C1601-B629-4939-A563-30D6ADB96A6B}" presName="Accent" presStyleLbl="alignNode1" presStyleIdx="2" presStyleCnt="3">
        <dgm:presLayoutVars>
          <dgm:chMax val="0"/>
          <dgm:chPref val="0"/>
        </dgm:presLayoutVars>
      </dgm:prSet>
      <dgm:spPr/>
    </dgm:pt>
    <dgm:pt modelId="{CDDA4758-CD63-49F5-AA67-ABB80A65D3F2}" type="pres">
      <dgm:prSet presAssocID="{822C1601-B629-4939-A563-30D6ADB96A6B}" presName="Image" presStyleLbl="bgImgPlace1" presStyleIdx="1" presStyleCnt="2" custScaleX="158282" custScaleY="132058" custLinFactNeighborX="37468" custLinFactNeighborY="-3747">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dgm:spPr>
      <dgm:t>
        <a:bodyPr/>
        <a:lstStyle/>
        <a:p>
          <a:endParaRPr lang="en-US"/>
        </a:p>
      </dgm:t>
    </dgm:pt>
    <dgm:pt modelId="{A435FB85-B7BD-49BC-9DC8-76F04057E890}" type="pres">
      <dgm:prSet presAssocID="{822C1601-B629-4939-A563-30D6ADB96A6B}" presName="Parent" presStyleLbl="fgAccFollowNode1" presStyleIdx="1" presStyleCnt="2">
        <dgm:presLayoutVars>
          <dgm:chMax val="0"/>
          <dgm:chPref val="0"/>
          <dgm:bulletEnabled val="1"/>
        </dgm:presLayoutVars>
      </dgm:prSet>
      <dgm:spPr/>
      <dgm:t>
        <a:bodyPr/>
        <a:lstStyle/>
        <a:p>
          <a:endParaRPr lang="en-US"/>
        </a:p>
      </dgm:t>
    </dgm:pt>
    <dgm:pt modelId="{3B3DF288-A620-4830-85B8-BDC2107433E9}" type="pres">
      <dgm:prSet presAssocID="{822C1601-B629-4939-A563-30D6ADB96A6B}" presName="Space" presStyleCnt="0">
        <dgm:presLayoutVars>
          <dgm:chMax val="0"/>
          <dgm:chPref val="0"/>
        </dgm:presLayoutVars>
      </dgm:prSet>
      <dgm:spPr/>
    </dgm:pt>
  </dgm:ptLst>
  <dgm:cxnLst>
    <dgm:cxn modelId="{7E0FAD41-0609-4599-AF52-25EF94D35A0B}" srcId="{C998C8BE-BE33-4284-BBE5-2D467B793721}" destId="{822C1601-B629-4939-A563-30D6ADB96A6B}" srcOrd="1" destOrd="0" parTransId="{7029A5B1-34FA-4CF9-ABBD-B28748BC38F7}" sibTransId="{FAB33C1F-DDA5-4612-B2E6-F1A57DABA505}"/>
    <dgm:cxn modelId="{7491A936-D5AA-4107-8F81-241608F82810}" srcId="{C998C8BE-BE33-4284-BBE5-2D467B793721}" destId="{CADB3CCE-D960-49D9-805A-4D0ABEB1526A}" srcOrd="0" destOrd="0" parTransId="{9AB3DE3D-D9D4-427A-AD91-27590CE17705}" sibTransId="{39FF4A88-1071-4B25-9D21-2AD6BACCF7B0}"/>
    <dgm:cxn modelId="{9DD88463-08B5-4329-B84C-08954F8E2380}" type="presOf" srcId="{C998C8BE-BE33-4284-BBE5-2D467B793721}" destId="{4B06C651-DE9E-4FF9-9CB2-AF0322F66B19}" srcOrd="0" destOrd="0" presId="urn:microsoft.com/office/officeart/2008/layout/AlternatingPictureCircles"/>
    <dgm:cxn modelId="{E3C99CD4-278D-456F-8276-C66192160318}" type="presOf" srcId="{822C1601-B629-4939-A563-30D6ADB96A6B}" destId="{A435FB85-B7BD-49BC-9DC8-76F04057E890}" srcOrd="0" destOrd="0" presId="urn:microsoft.com/office/officeart/2008/layout/AlternatingPictureCircles"/>
    <dgm:cxn modelId="{AC9E1BC7-9778-432F-879D-398980F32F1D}" type="presOf" srcId="{CADB3CCE-D960-49D9-805A-4D0ABEB1526A}" destId="{7F08D1C5-1B8C-446C-A7E7-C85F7526EE00}" srcOrd="0" destOrd="0" presId="urn:microsoft.com/office/officeart/2008/layout/AlternatingPictureCircles"/>
    <dgm:cxn modelId="{12A452E5-BF21-4246-B3D0-5BB58B1868AF}" type="presParOf" srcId="{4B06C651-DE9E-4FF9-9CB2-AF0322F66B19}" destId="{BA8785D2-2854-4D28-8D86-AE655F98C5FA}" srcOrd="0" destOrd="0" presId="urn:microsoft.com/office/officeart/2008/layout/AlternatingPictureCircles"/>
    <dgm:cxn modelId="{DA5AB4C2-F006-4F37-AA15-0270B6CCF609}" type="presParOf" srcId="{BA8785D2-2854-4D28-8D86-AE655F98C5FA}" destId="{10AC6993-D90F-4D39-B590-487C28D2B019}" srcOrd="0" destOrd="0" presId="urn:microsoft.com/office/officeart/2008/layout/AlternatingPictureCircles"/>
    <dgm:cxn modelId="{6FD5F477-5FD8-4211-BB42-D94F7F5D7359}" type="presParOf" srcId="{BA8785D2-2854-4D28-8D86-AE655F98C5FA}" destId="{B335DB59-EF08-4E88-B026-5503E168ACCE}" srcOrd="1" destOrd="0" presId="urn:microsoft.com/office/officeart/2008/layout/AlternatingPictureCircles"/>
    <dgm:cxn modelId="{ECF642EB-4CF8-44D8-B69A-D5C2C996F4FE}" type="presParOf" srcId="{BA8785D2-2854-4D28-8D86-AE655F98C5FA}" destId="{7F08D1C5-1B8C-446C-A7E7-C85F7526EE00}" srcOrd="2" destOrd="0" presId="urn:microsoft.com/office/officeart/2008/layout/AlternatingPictureCircles"/>
    <dgm:cxn modelId="{FCCAD50E-91A8-4BFE-8C47-C400B5BE8647}" type="presParOf" srcId="{BA8785D2-2854-4D28-8D86-AE655F98C5FA}" destId="{4E69BF81-E33F-4CD0-B42F-B9F717174071}" srcOrd="3" destOrd="0" presId="urn:microsoft.com/office/officeart/2008/layout/AlternatingPictureCircles"/>
    <dgm:cxn modelId="{DA2A8B74-B046-4D11-B992-63140336EA38}" type="presParOf" srcId="{4B06C651-DE9E-4FF9-9CB2-AF0322F66B19}" destId="{13279D2C-E33D-4808-9D20-5BF667F5325A}" srcOrd="1" destOrd="0" presId="urn:microsoft.com/office/officeart/2008/layout/AlternatingPictureCircles"/>
    <dgm:cxn modelId="{4E427F66-E23D-4079-94A2-AC30E3DC4DE5}" type="presParOf" srcId="{13279D2C-E33D-4808-9D20-5BF667F5325A}" destId="{1C7A8FA7-EDEF-4F9B-8584-33D070C17489}" srcOrd="0" destOrd="0" presId="urn:microsoft.com/office/officeart/2008/layout/AlternatingPictureCircles"/>
    <dgm:cxn modelId="{DC87C5F8-8EE0-4ABA-819B-F23CB36E016C}" type="presParOf" srcId="{13279D2C-E33D-4808-9D20-5BF667F5325A}" destId="{5BAEB457-D94F-4D0E-93DF-C8E1E330E6A2}" srcOrd="1" destOrd="0" presId="urn:microsoft.com/office/officeart/2008/layout/AlternatingPictureCircles"/>
    <dgm:cxn modelId="{1065005E-7F77-4757-B1DD-C89131A29B61}" type="presParOf" srcId="{13279D2C-E33D-4808-9D20-5BF667F5325A}" destId="{510A5EE0-5007-4ECD-851A-1FCDDF204D82}" srcOrd="2" destOrd="0" presId="urn:microsoft.com/office/officeart/2008/layout/AlternatingPictureCircles"/>
    <dgm:cxn modelId="{3DD9D078-3322-4249-8693-8F9F1C137987}" type="presParOf" srcId="{4B06C651-DE9E-4FF9-9CB2-AF0322F66B19}" destId="{BD65715E-9F2A-4DEC-A64A-E8EF47F8BB7C}" srcOrd="2" destOrd="0" presId="urn:microsoft.com/office/officeart/2008/layout/AlternatingPictureCircles"/>
    <dgm:cxn modelId="{5A79AF67-A32F-4DE7-AE3D-6CD7D94AD288}" type="presParOf" srcId="{BD65715E-9F2A-4DEC-A64A-E8EF47F8BB7C}" destId="{98ADD13F-3C70-4FB6-B105-AEB1EAE646F5}" srcOrd="0" destOrd="0" presId="urn:microsoft.com/office/officeart/2008/layout/AlternatingPictureCircles"/>
    <dgm:cxn modelId="{6A0C5191-5F74-4089-83BF-882A0E467467}" type="presParOf" srcId="{BD65715E-9F2A-4DEC-A64A-E8EF47F8BB7C}" destId="{CDDA4758-CD63-49F5-AA67-ABB80A65D3F2}" srcOrd="1" destOrd="0" presId="urn:microsoft.com/office/officeart/2008/layout/AlternatingPictureCircles"/>
    <dgm:cxn modelId="{39F4651F-DFEE-4A84-A2A3-9EFC434544BE}" type="presParOf" srcId="{BD65715E-9F2A-4DEC-A64A-E8EF47F8BB7C}" destId="{A435FB85-B7BD-49BC-9DC8-76F04057E890}" srcOrd="2" destOrd="0" presId="urn:microsoft.com/office/officeart/2008/layout/AlternatingPictureCircles"/>
    <dgm:cxn modelId="{8560F13A-652D-463A-AB69-DE6B7D32D511}" type="presParOf" srcId="{BD65715E-9F2A-4DEC-A64A-E8EF47F8BB7C}" destId="{3B3DF288-A620-4830-85B8-BDC2107433E9}"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8C8BE-BE33-4284-BBE5-2D467B793721}"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CADB3CCE-D960-49D9-805A-4D0ABEB1526A}">
      <dgm:prSet phldrT="[Text]"/>
      <dgm:spPr/>
      <dgm:t>
        <a:bodyPr/>
        <a:lstStyle/>
        <a:p>
          <a:r>
            <a:rPr lang="en-ID" dirty="0" err="1" smtClean="0"/>
            <a:t>Pantai</a:t>
          </a:r>
          <a:r>
            <a:rPr lang="en-ID" dirty="0" smtClean="0"/>
            <a:t> </a:t>
          </a:r>
          <a:r>
            <a:rPr lang="en-ID" dirty="0" err="1" smtClean="0"/>
            <a:t>Beringin</a:t>
          </a:r>
          <a:r>
            <a:rPr lang="en-ID" dirty="0" smtClean="0"/>
            <a:t> </a:t>
          </a:r>
          <a:endParaRPr lang="en-US" dirty="0"/>
        </a:p>
      </dgm:t>
    </dgm:pt>
    <dgm:pt modelId="{9AB3DE3D-D9D4-427A-AD91-27590CE17705}" type="parTrans" cxnId="{7491A936-D5AA-4107-8F81-241608F82810}">
      <dgm:prSet/>
      <dgm:spPr/>
      <dgm:t>
        <a:bodyPr/>
        <a:lstStyle/>
        <a:p>
          <a:endParaRPr lang="en-US"/>
        </a:p>
      </dgm:t>
    </dgm:pt>
    <dgm:pt modelId="{39FF4A88-1071-4B25-9D21-2AD6BACCF7B0}" type="sibTrans" cxnId="{7491A936-D5AA-4107-8F81-241608F82810}">
      <dgm:prSet/>
      <dgm:spPr/>
      <dgm:t>
        <a:bodyPr/>
        <a:lstStyle/>
        <a:p>
          <a:endParaRPr lang="en-US"/>
        </a:p>
      </dgm:t>
    </dgm:pt>
    <dgm:pt modelId="{F39A4F7D-DDD3-4658-8306-AB6F8D7468BB}">
      <dgm:prSet phldrT="[Text]"/>
      <dgm:spPr/>
      <dgm:t>
        <a:bodyPr/>
        <a:lstStyle/>
        <a:p>
          <a:r>
            <a:rPr lang="en-ID" dirty="0" err="1" smtClean="0"/>
            <a:t>Pariti</a:t>
          </a:r>
          <a:r>
            <a:rPr lang="en-ID" dirty="0" smtClean="0"/>
            <a:t> </a:t>
          </a:r>
          <a:endParaRPr lang="en-US" dirty="0"/>
        </a:p>
      </dgm:t>
    </dgm:pt>
    <dgm:pt modelId="{180162F5-02C5-430A-B1D2-EC96604078CC}" type="parTrans" cxnId="{135B2A16-30A6-48BC-B631-5FBE4BDB87CA}">
      <dgm:prSet/>
      <dgm:spPr/>
      <dgm:t>
        <a:bodyPr/>
        <a:lstStyle/>
        <a:p>
          <a:endParaRPr lang="en-US"/>
        </a:p>
      </dgm:t>
    </dgm:pt>
    <dgm:pt modelId="{0F831EA8-3106-4B00-B76D-8D2F3D931366}" type="sibTrans" cxnId="{135B2A16-30A6-48BC-B631-5FBE4BDB87CA}">
      <dgm:prSet/>
      <dgm:spPr/>
      <dgm:t>
        <a:bodyPr/>
        <a:lstStyle/>
        <a:p>
          <a:endParaRPr lang="en-US"/>
        </a:p>
      </dgm:t>
    </dgm:pt>
    <dgm:pt modelId="{4B06C651-DE9E-4FF9-9CB2-AF0322F66B19}" type="pres">
      <dgm:prSet presAssocID="{C998C8BE-BE33-4284-BBE5-2D467B793721}" presName="Name0" presStyleCnt="0">
        <dgm:presLayoutVars>
          <dgm:chMax/>
          <dgm:chPref/>
          <dgm:dir/>
        </dgm:presLayoutVars>
      </dgm:prSet>
      <dgm:spPr/>
      <dgm:t>
        <a:bodyPr/>
        <a:lstStyle/>
        <a:p>
          <a:endParaRPr lang="en-US"/>
        </a:p>
      </dgm:t>
    </dgm:pt>
    <dgm:pt modelId="{BA8785D2-2854-4D28-8D86-AE655F98C5FA}" type="pres">
      <dgm:prSet presAssocID="{CADB3CCE-D960-49D9-805A-4D0ABEB1526A}" presName="composite" presStyleCnt="0"/>
      <dgm:spPr/>
    </dgm:pt>
    <dgm:pt modelId="{10AC6993-D90F-4D39-B590-487C28D2B019}" type="pres">
      <dgm:prSet presAssocID="{CADB3CCE-D960-49D9-805A-4D0ABEB1526A}" presName="Accent" presStyleLbl="alignNode1" presStyleIdx="0" presStyleCnt="3">
        <dgm:presLayoutVars>
          <dgm:chMax val="0"/>
          <dgm:chPref val="0"/>
        </dgm:presLayoutVars>
      </dgm:prSet>
      <dgm:spPr/>
    </dgm:pt>
    <dgm:pt modelId="{B335DB59-EF08-4E88-B026-5503E168ACCE}" type="pres">
      <dgm:prSet presAssocID="{CADB3CCE-D960-49D9-805A-4D0ABEB1526A}" presName="Image" presStyleLbl="bgImgPlace1" presStyleIdx="0" presStyleCnt="2">
        <dgm:presLayoutVars>
          <dgm:chMax val="0"/>
          <dgm:chPref val="0"/>
          <dgm:bulletEnabled val="1"/>
        </dgm:presLayoutVars>
      </dgm:prSet>
      <dgm:spPr/>
    </dgm:pt>
    <dgm:pt modelId="{7F08D1C5-1B8C-446C-A7E7-C85F7526EE00}" type="pres">
      <dgm:prSet presAssocID="{CADB3CCE-D960-49D9-805A-4D0ABEB1526A}" presName="Parent" presStyleLbl="fgAccFollowNode1" presStyleIdx="0" presStyleCnt="2">
        <dgm:presLayoutVars>
          <dgm:chMax val="0"/>
          <dgm:chPref val="0"/>
          <dgm:bulletEnabled val="1"/>
        </dgm:presLayoutVars>
      </dgm:prSet>
      <dgm:spPr/>
      <dgm:t>
        <a:bodyPr/>
        <a:lstStyle/>
        <a:p>
          <a:endParaRPr lang="en-US"/>
        </a:p>
      </dgm:t>
    </dgm:pt>
    <dgm:pt modelId="{4E69BF81-E33F-4CD0-B42F-B9F717174071}" type="pres">
      <dgm:prSet presAssocID="{CADB3CCE-D960-49D9-805A-4D0ABEB1526A}" presName="Space" presStyleCnt="0">
        <dgm:presLayoutVars>
          <dgm:chMax val="0"/>
          <dgm:chPref val="0"/>
        </dgm:presLayoutVars>
      </dgm:prSet>
      <dgm:spPr/>
    </dgm:pt>
    <dgm:pt modelId="{13279D2C-E33D-4808-9D20-5BF667F5325A}" type="pres">
      <dgm:prSet presAssocID="{39FF4A88-1071-4B25-9D21-2AD6BACCF7B0}" presName="ConnectorComposite" presStyleCnt="0"/>
      <dgm:spPr/>
    </dgm:pt>
    <dgm:pt modelId="{1C7A8FA7-EDEF-4F9B-8584-33D070C17489}" type="pres">
      <dgm:prSet presAssocID="{39FF4A88-1071-4B25-9D21-2AD6BACCF7B0}" presName="TopSpacing" presStyleCnt="0"/>
      <dgm:spPr/>
    </dgm:pt>
    <dgm:pt modelId="{5BAEB457-D94F-4D0E-93DF-C8E1E330E6A2}" type="pres">
      <dgm:prSet presAssocID="{39FF4A88-1071-4B25-9D21-2AD6BACCF7B0}" presName="Connector" presStyleLbl="alignNode1" presStyleIdx="1" presStyleCnt="3"/>
      <dgm:spPr/>
    </dgm:pt>
    <dgm:pt modelId="{510A5EE0-5007-4ECD-851A-1FCDDF204D82}" type="pres">
      <dgm:prSet presAssocID="{39FF4A88-1071-4B25-9D21-2AD6BACCF7B0}" presName="BottomSpacing" presStyleCnt="0"/>
      <dgm:spPr/>
    </dgm:pt>
    <dgm:pt modelId="{CE8324E9-8970-4C0B-A2ED-04EE88D53CE4}" type="pres">
      <dgm:prSet presAssocID="{F39A4F7D-DDD3-4658-8306-AB6F8D7468BB}" presName="composite" presStyleCnt="0"/>
      <dgm:spPr/>
    </dgm:pt>
    <dgm:pt modelId="{9D8D0760-80A1-4832-947E-FAE708705C1F}" type="pres">
      <dgm:prSet presAssocID="{F39A4F7D-DDD3-4658-8306-AB6F8D7468BB}" presName="Accent" presStyleLbl="alignNode1" presStyleIdx="2" presStyleCnt="3">
        <dgm:presLayoutVars>
          <dgm:chMax val="0"/>
          <dgm:chPref val="0"/>
        </dgm:presLayoutVars>
      </dgm:prSet>
      <dgm:spPr/>
    </dgm:pt>
    <dgm:pt modelId="{E7553298-7B7A-4483-BA03-A87B31C26C48}" type="pres">
      <dgm:prSet presAssocID="{F39A4F7D-DDD3-4658-8306-AB6F8D7468BB}" presName="Image" presStyleLbl="bgImgPlace1" presStyleIdx="1" presStyleCnt="2">
        <dgm:presLayoutVars>
          <dgm:chMax val="0"/>
          <dgm:chPref val="0"/>
          <dgm:bulletEnabled val="1"/>
        </dgm:presLayoutVars>
      </dgm:prSet>
      <dgm:spPr/>
    </dgm:pt>
    <dgm:pt modelId="{C2F13F6C-F548-4B95-A9E1-5DAB5D24DB9C}" type="pres">
      <dgm:prSet presAssocID="{F39A4F7D-DDD3-4658-8306-AB6F8D7468BB}" presName="Parent" presStyleLbl="fgAccFollowNode1" presStyleIdx="1" presStyleCnt="2" custLinFactNeighborX="-2636">
        <dgm:presLayoutVars>
          <dgm:chMax val="0"/>
          <dgm:chPref val="0"/>
          <dgm:bulletEnabled val="1"/>
        </dgm:presLayoutVars>
      </dgm:prSet>
      <dgm:spPr/>
      <dgm:t>
        <a:bodyPr/>
        <a:lstStyle/>
        <a:p>
          <a:endParaRPr lang="en-US"/>
        </a:p>
      </dgm:t>
    </dgm:pt>
    <dgm:pt modelId="{278C66CB-66A9-4A48-9D8A-6C3779BE0B13}" type="pres">
      <dgm:prSet presAssocID="{F39A4F7D-DDD3-4658-8306-AB6F8D7468BB}" presName="Space" presStyleCnt="0">
        <dgm:presLayoutVars>
          <dgm:chMax val="0"/>
          <dgm:chPref val="0"/>
        </dgm:presLayoutVars>
      </dgm:prSet>
      <dgm:spPr/>
    </dgm:pt>
  </dgm:ptLst>
  <dgm:cxnLst>
    <dgm:cxn modelId="{7491A936-D5AA-4107-8F81-241608F82810}" srcId="{C998C8BE-BE33-4284-BBE5-2D467B793721}" destId="{CADB3CCE-D960-49D9-805A-4D0ABEB1526A}" srcOrd="0" destOrd="0" parTransId="{9AB3DE3D-D9D4-427A-AD91-27590CE17705}" sibTransId="{39FF4A88-1071-4B25-9D21-2AD6BACCF7B0}"/>
    <dgm:cxn modelId="{BB80227D-D177-4327-A03B-3C3281EA45AF}" type="presOf" srcId="{C998C8BE-BE33-4284-BBE5-2D467B793721}" destId="{4B06C651-DE9E-4FF9-9CB2-AF0322F66B19}" srcOrd="0" destOrd="0" presId="urn:microsoft.com/office/officeart/2008/layout/AlternatingPictureCircles"/>
    <dgm:cxn modelId="{CD775ED3-B632-42DE-A5A9-198AC7BF07A8}" type="presOf" srcId="{F39A4F7D-DDD3-4658-8306-AB6F8D7468BB}" destId="{C2F13F6C-F548-4B95-A9E1-5DAB5D24DB9C}" srcOrd="0" destOrd="0" presId="urn:microsoft.com/office/officeart/2008/layout/AlternatingPictureCircles"/>
    <dgm:cxn modelId="{135B2A16-30A6-48BC-B631-5FBE4BDB87CA}" srcId="{C998C8BE-BE33-4284-BBE5-2D467B793721}" destId="{F39A4F7D-DDD3-4658-8306-AB6F8D7468BB}" srcOrd="1" destOrd="0" parTransId="{180162F5-02C5-430A-B1D2-EC96604078CC}" sibTransId="{0F831EA8-3106-4B00-B76D-8D2F3D931366}"/>
    <dgm:cxn modelId="{661AC79A-D338-4E98-B536-449F977FEDB0}" type="presOf" srcId="{CADB3CCE-D960-49D9-805A-4D0ABEB1526A}" destId="{7F08D1C5-1B8C-446C-A7E7-C85F7526EE00}" srcOrd="0" destOrd="0" presId="urn:microsoft.com/office/officeart/2008/layout/AlternatingPictureCircles"/>
    <dgm:cxn modelId="{2351AE47-7709-467E-93ED-371EA30FB2D2}" type="presParOf" srcId="{4B06C651-DE9E-4FF9-9CB2-AF0322F66B19}" destId="{BA8785D2-2854-4D28-8D86-AE655F98C5FA}" srcOrd="0" destOrd="0" presId="urn:microsoft.com/office/officeart/2008/layout/AlternatingPictureCircles"/>
    <dgm:cxn modelId="{24089D4D-FC01-4907-B7E8-49E8CBE8AA57}" type="presParOf" srcId="{BA8785D2-2854-4D28-8D86-AE655F98C5FA}" destId="{10AC6993-D90F-4D39-B590-487C28D2B019}" srcOrd="0" destOrd="0" presId="urn:microsoft.com/office/officeart/2008/layout/AlternatingPictureCircles"/>
    <dgm:cxn modelId="{6DF8B831-5709-4605-B63D-0A664E09BCA1}" type="presParOf" srcId="{BA8785D2-2854-4D28-8D86-AE655F98C5FA}" destId="{B335DB59-EF08-4E88-B026-5503E168ACCE}" srcOrd="1" destOrd="0" presId="urn:microsoft.com/office/officeart/2008/layout/AlternatingPictureCircles"/>
    <dgm:cxn modelId="{AC565787-F47D-41C4-8713-094933DD27B2}" type="presParOf" srcId="{BA8785D2-2854-4D28-8D86-AE655F98C5FA}" destId="{7F08D1C5-1B8C-446C-A7E7-C85F7526EE00}" srcOrd="2" destOrd="0" presId="urn:microsoft.com/office/officeart/2008/layout/AlternatingPictureCircles"/>
    <dgm:cxn modelId="{1E6ECEB9-4F16-42B0-BA70-FFDB06C851C3}" type="presParOf" srcId="{BA8785D2-2854-4D28-8D86-AE655F98C5FA}" destId="{4E69BF81-E33F-4CD0-B42F-B9F717174071}" srcOrd="3" destOrd="0" presId="urn:microsoft.com/office/officeart/2008/layout/AlternatingPictureCircles"/>
    <dgm:cxn modelId="{25247059-830C-4B90-B80C-A688E921313A}" type="presParOf" srcId="{4B06C651-DE9E-4FF9-9CB2-AF0322F66B19}" destId="{13279D2C-E33D-4808-9D20-5BF667F5325A}" srcOrd="1" destOrd="0" presId="urn:microsoft.com/office/officeart/2008/layout/AlternatingPictureCircles"/>
    <dgm:cxn modelId="{772047A4-ADB5-4201-9261-CEAE91BA7C93}" type="presParOf" srcId="{13279D2C-E33D-4808-9D20-5BF667F5325A}" destId="{1C7A8FA7-EDEF-4F9B-8584-33D070C17489}" srcOrd="0" destOrd="0" presId="urn:microsoft.com/office/officeart/2008/layout/AlternatingPictureCircles"/>
    <dgm:cxn modelId="{BC43ED08-3AA9-495C-9039-5FABA523EF1B}" type="presParOf" srcId="{13279D2C-E33D-4808-9D20-5BF667F5325A}" destId="{5BAEB457-D94F-4D0E-93DF-C8E1E330E6A2}" srcOrd="1" destOrd="0" presId="urn:microsoft.com/office/officeart/2008/layout/AlternatingPictureCircles"/>
    <dgm:cxn modelId="{722AB4E2-0407-4991-8C2B-EDF4805CE965}" type="presParOf" srcId="{13279D2C-E33D-4808-9D20-5BF667F5325A}" destId="{510A5EE0-5007-4ECD-851A-1FCDDF204D82}" srcOrd="2" destOrd="0" presId="urn:microsoft.com/office/officeart/2008/layout/AlternatingPictureCircles"/>
    <dgm:cxn modelId="{6A265A11-4565-4F3E-AC92-D7D95A8811E7}" type="presParOf" srcId="{4B06C651-DE9E-4FF9-9CB2-AF0322F66B19}" destId="{CE8324E9-8970-4C0B-A2ED-04EE88D53CE4}" srcOrd="2" destOrd="0" presId="urn:microsoft.com/office/officeart/2008/layout/AlternatingPictureCircles"/>
    <dgm:cxn modelId="{61BFF6DE-0FB8-4B15-B6AC-6368CE4A3479}" type="presParOf" srcId="{CE8324E9-8970-4C0B-A2ED-04EE88D53CE4}" destId="{9D8D0760-80A1-4832-947E-FAE708705C1F}" srcOrd="0" destOrd="0" presId="urn:microsoft.com/office/officeart/2008/layout/AlternatingPictureCircles"/>
    <dgm:cxn modelId="{9D353F57-C9AC-47B0-8279-D0CE8CE3AA90}" type="presParOf" srcId="{CE8324E9-8970-4C0B-A2ED-04EE88D53CE4}" destId="{E7553298-7B7A-4483-BA03-A87B31C26C48}" srcOrd="1" destOrd="0" presId="urn:microsoft.com/office/officeart/2008/layout/AlternatingPictureCircles"/>
    <dgm:cxn modelId="{9E2374D4-E061-42EC-882B-4F303BE7F298}" type="presParOf" srcId="{CE8324E9-8970-4C0B-A2ED-04EE88D53CE4}" destId="{C2F13F6C-F548-4B95-A9E1-5DAB5D24DB9C}" srcOrd="2" destOrd="0" presId="urn:microsoft.com/office/officeart/2008/layout/AlternatingPictureCircles"/>
    <dgm:cxn modelId="{E2182582-13FB-4DB1-AD8E-43F88E9DE8B7}" type="presParOf" srcId="{CE8324E9-8970-4C0B-A2ED-04EE88D53CE4}" destId="{278C66CB-66A9-4A48-9D8A-6C3779BE0B13}"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8C8BE-BE33-4284-BBE5-2D467B793721}"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F39A4F7D-DDD3-4658-8306-AB6F8D7468BB}">
      <dgm:prSet phldrT="[Text]"/>
      <dgm:spPr/>
      <dgm:t>
        <a:bodyPr/>
        <a:lstStyle/>
        <a:p>
          <a:r>
            <a:rPr lang="en-ID" dirty="0" err="1" smtClean="0"/>
            <a:t>Bipolo</a:t>
          </a:r>
          <a:endParaRPr lang="en-US" dirty="0"/>
        </a:p>
      </dgm:t>
    </dgm:pt>
    <dgm:pt modelId="{180162F5-02C5-430A-B1D2-EC96604078CC}" type="parTrans" cxnId="{135B2A16-30A6-48BC-B631-5FBE4BDB87CA}">
      <dgm:prSet/>
      <dgm:spPr/>
      <dgm:t>
        <a:bodyPr/>
        <a:lstStyle/>
        <a:p>
          <a:endParaRPr lang="en-US"/>
        </a:p>
      </dgm:t>
    </dgm:pt>
    <dgm:pt modelId="{0F831EA8-3106-4B00-B76D-8D2F3D931366}" type="sibTrans" cxnId="{135B2A16-30A6-48BC-B631-5FBE4BDB87CA}">
      <dgm:prSet/>
      <dgm:spPr/>
      <dgm:t>
        <a:bodyPr/>
        <a:lstStyle/>
        <a:p>
          <a:endParaRPr lang="en-US"/>
        </a:p>
      </dgm:t>
    </dgm:pt>
    <dgm:pt modelId="{822C1601-B629-4939-A563-30D6ADB96A6B}">
      <dgm:prSet phldrT="[Text]"/>
      <dgm:spPr/>
      <dgm:t>
        <a:bodyPr/>
        <a:lstStyle/>
        <a:p>
          <a:r>
            <a:rPr lang="en-ID" dirty="0" err="1" smtClean="0"/>
            <a:t>Oeteta</a:t>
          </a:r>
          <a:r>
            <a:rPr lang="en-ID" dirty="0" smtClean="0"/>
            <a:t> </a:t>
          </a:r>
          <a:endParaRPr lang="en-US" dirty="0"/>
        </a:p>
      </dgm:t>
    </dgm:pt>
    <dgm:pt modelId="{7029A5B1-34FA-4CF9-ABBD-B28748BC38F7}" type="parTrans" cxnId="{7E0FAD41-0609-4599-AF52-25EF94D35A0B}">
      <dgm:prSet/>
      <dgm:spPr/>
      <dgm:t>
        <a:bodyPr/>
        <a:lstStyle/>
        <a:p>
          <a:endParaRPr lang="en-US"/>
        </a:p>
      </dgm:t>
    </dgm:pt>
    <dgm:pt modelId="{FAB33C1F-DDA5-4612-B2E6-F1A57DABA505}" type="sibTrans" cxnId="{7E0FAD41-0609-4599-AF52-25EF94D35A0B}">
      <dgm:prSet/>
      <dgm:spPr/>
      <dgm:t>
        <a:bodyPr/>
        <a:lstStyle/>
        <a:p>
          <a:endParaRPr lang="en-US"/>
        </a:p>
      </dgm:t>
    </dgm:pt>
    <dgm:pt modelId="{4B06C651-DE9E-4FF9-9CB2-AF0322F66B19}" type="pres">
      <dgm:prSet presAssocID="{C998C8BE-BE33-4284-BBE5-2D467B793721}" presName="Name0" presStyleCnt="0">
        <dgm:presLayoutVars>
          <dgm:chMax/>
          <dgm:chPref/>
          <dgm:dir/>
        </dgm:presLayoutVars>
      </dgm:prSet>
      <dgm:spPr/>
      <dgm:t>
        <a:bodyPr/>
        <a:lstStyle/>
        <a:p>
          <a:endParaRPr lang="en-US"/>
        </a:p>
      </dgm:t>
    </dgm:pt>
    <dgm:pt modelId="{CE8324E9-8970-4C0B-A2ED-04EE88D53CE4}" type="pres">
      <dgm:prSet presAssocID="{F39A4F7D-DDD3-4658-8306-AB6F8D7468BB}" presName="composite" presStyleCnt="0"/>
      <dgm:spPr/>
    </dgm:pt>
    <dgm:pt modelId="{9D8D0760-80A1-4832-947E-FAE708705C1F}" type="pres">
      <dgm:prSet presAssocID="{F39A4F7D-DDD3-4658-8306-AB6F8D7468BB}" presName="Accent" presStyleLbl="alignNode1" presStyleIdx="0" presStyleCnt="3">
        <dgm:presLayoutVars>
          <dgm:chMax val="0"/>
          <dgm:chPref val="0"/>
        </dgm:presLayoutVars>
      </dgm:prSet>
      <dgm:spPr/>
    </dgm:pt>
    <dgm:pt modelId="{E7553298-7B7A-4483-BA03-A87B31C26C48}" type="pres">
      <dgm:prSet presAssocID="{F39A4F7D-DDD3-4658-8306-AB6F8D7468BB}" presName="Image" presStyleLbl="bgImgPlace1" presStyleIdx="0" presStyleCnt="2">
        <dgm:presLayoutVars>
          <dgm:chMax val="0"/>
          <dgm:chPref val="0"/>
          <dgm:bulletEnabled val="1"/>
        </dgm:presLayoutVars>
      </dgm:prSet>
      <dgm:spPr/>
    </dgm:pt>
    <dgm:pt modelId="{C2F13F6C-F548-4B95-A9E1-5DAB5D24DB9C}" type="pres">
      <dgm:prSet presAssocID="{F39A4F7D-DDD3-4658-8306-AB6F8D7468BB}" presName="Parent" presStyleLbl="fgAccFollowNode1" presStyleIdx="0" presStyleCnt="2" custLinFactNeighborX="-2636">
        <dgm:presLayoutVars>
          <dgm:chMax val="0"/>
          <dgm:chPref val="0"/>
          <dgm:bulletEnabled val="1"/>
        </dgm:presLayoutVars>
      </dgm:prSet>
      <dgm:spPr/>
      <dgm:t>
        <a:bodyPr/>
        <a:lstStyle/>
        <a:p>
          <a:endParaRPr lang="en-US"/>
        </a:p>
      </dgm:t>
    </dgm:pt>
    <dgm:pt modelId="{278C66CB-66A9-4A48-9D8A-6C3779BE0B13}" type="pres">
      <dgm:prSet presAssocID="{F39A4F7D-DDD3-4658-8306-AB6F8D7468BB}" presName="Space" presStyleCnt="0">
        <dgm:presLayoutVars>
          <dgm:chMax val="0"/>
          <dgm:chPref val="0"/>
        </dgm:presLayoutVars>
      </dgm:prSet>
      <dgm:spPr/>
    </dgm:pt>
    <dgm:pt modelId="{70CA847F-0962-4B7C-8917-02170B6A4418}" type="pres">
      <dgm:prSet presAssocID="{0F831EA8-3106-4B00-B76D-8D2F3D931366}" presName="ConnectorComposite" presStyleCnt="0"/>
      <dgm:spPr/>
    </dgm:pt>
    <dgm:pt modelId="{5BA3B02F-3348-484E-A76E-D66AAE6AEA3E}" type="pres">
      <dgm:prSet presAssocID="{0F831EA8-3106-4B00-B76D-8D2F3D931366}" presName="TopSpacing" presStyleCnt="0"/>
      <dgm:spPr/>
    </dgm:pt>
    <dgm:pt modelId="{443ACA0F-6657-41C5-97BA-5D0ED787479B}" type="pres">
      <dgm:prSet presAssocID="{0F831EA8-3106-4B00-B76D-8D2F3D931366}" presName="Connector" presStyleLbl="alignNode1" presStyleIdx="1" presStyleCnt="3"/>
      <dgm:spPr/>
    </dgm:pt>
    <dgm:pt modelId="{D72ED4E0-E8CE-4B2A-B342-0CB54E3BD09A}" type="pres">
      <dgm:prSet presAssocID="{0F831EA8-3106-4B00-B76D-8D2F3D931366}" presName="BottomSpacing" presStyleCnt="0"/>
      <dgm:spPr/>
    </dgm:pt>
    <dgm:pt modelId="{BD65715E-9F2A-4DEC-A64A-E8EF47F8BB7C}" type="pres">
      <dgm:prSet presAssocID="{822C1601-B629-4939-A563-30D6ADB96A6B}" presName="composite" presStyleCnt="0"/>
      <dgm:spPr/>
    </dgm:pt>
    <dgm:pt modelId="{98ADD13F-3C70-4FB6-B105-AEB1EAE646F5}" type="pres">
      <dgm:prSet presAssocID="{822C1601-B629-4939-A563-30D6ADB96A6B}" presName="Accent" presStyleLbl="alignNode1" presStyleIdx="2" presStyleCnt="3">
        <dgm:presLayoutVars>
          <dgm:chMax val="0"/>
          <dgm:chPref val="0"/>
        </dgm:presLayoutVars>
      </dgm:prSet>
      <dgm:spPr/>
    </dgm:pt>
    <dgm:pt modelId="{CDDA4758-CD63-49F5-AA67-ABB80A65D3F2}" type="pres">
      <dgm:prSet presAssocID="{822C1601-B629-4939-A563-30D6ADB96A6B}" presName="Image" presStyleLbl="bgImgPlace1" presStyleIdx="1" presStyleCnt="2" custScaleX="177358" custScaleY="132058" custLinFactNeighborX="53485" custLinFactNeighborY="-2241">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A435FB85-B7BD-49BC-9DC8-76F04057E890}" type="pres">
      <dgm:prSet presAssocID="{822C1601-B629-4939-A563-30D6ADB96A6B}" presName="Parent" presStyleLbl="fgAccFollowNode1" presStyleIdx="1" presStyleCnt="2">
        <dgm:presLayoutVars>
          <dgm:chMax val="0"/>
          <dgm:chPref val="0"/>
          <dgm:bulletEnabled val="1"/>
        </dgm:presLayoutVars>
      </dgm:prSet>
      <dgm:spPr/>
      <dgm:t>
        <a:bodyPr/>
        <a:lstStyle/>
        <a:p>
          <a:endParaRPr lang="en-US"/>
        </a:p>
      </dgm:t>
    </dgm:pt>
    <dgm:pt modelId="{3B3DF288-A620-4830-85B8-BDC2107433E9}" type="pres">
      <dgm:prSet presAssocID="{822C1601-B629-4939-A563-30D6ADB96A6B}" presName="Space" presStyleCnt="0">
        <dgm:presLayoutVars>
          <dgm:chMax val="0"/>
          <dgm:chPref val="0"/>
        </dgm:presLayoutVars>
      </dgm:prSet>
      <dgm:spPr/>
    </dgm:pt>
  </dgm:ptLst>
  <dgm:cxnLst>
    <dgm:cxn modelId="{0478C1CD-F771-422A-9363-DF3EAF366D48}" type="presOf" srcId="{F39A4F7D-DDD3-4658-8306-AB6F8D7468BB}" destId="{C2F13F6C-F548-4B95-A9E1-5DAB5D24DB9C}" srcOrd="0" destOrd="0" presId="urn:microsoft.com/office/officeart/2008/layout/AlternatingPictureCircles"/>
    <dgm:cxn modelId="{3E44B400-AC27-4FE3-BD7C-EA6721EF5C1E}" type="presOf" srcId="{C998C8BE-BE33-4284-BBE5-2D467B793721}" destId="{4B06C651-DE9E-4FF9-9CB2-AF0322F66B19}" srcOrd="0" destOrd="0" presId="urn:microsoft.com/office/officeart/2008/layout/AlternatingPictureCircles"/>
    <dgm:cxn modelId="{7E0FAD41-0609-4599-AF52-25EF94D35A0B}" srcId="{C998C8BE-BE33-4284-BBE5-2D467B793721}" destId="{822C1601-B629-4939-A563-30D6ADB96A6B}" srcOrd="1" destOrd="0" parTransId="{7029A5B1-34FA-4CF9-ABBD-B28748BC38F7}" sibTransId="{FAB33C1F-DDA5-4612-B2E6-F1A57DABA505}"/>
    <dgm:cxn modelId="{135B2A16-30A6-48BC-B631-5FBE4BDB87CA}" srcId="{C998C8BE-BE33-4284-BBE5-2D467B793721}" destId="{F39A4F7D-DDD3-4658-8306-AB6F8D7468BB}" srcOrd="0" destOrd="0" parTransId="{180162F5-02C5-430A-B1D2-EC96604078CC}" sibTransId="{0F831EA8-3106-4B00-B76D-8D2F3D931366}"/>
    <dgm:cxn modelId="{345D0A67-1E6C-405F-A64D-E0C47D0B2AF7}" type="presOf" srcId="{822C1601-B629-4939-A563-30D6ADB96A6B}" destId="{A435FB85-B7BD-49BC-9DC8-76F04057E890}" srcOrd="0" destOrd="0" presId="urn:microsoft.com/office/officeart/2008/layout/AlternatingPictureCircles"/>
    <dgm:cxn modelId="{B5F57A82-1058-4384-AF83-253241C9D5C1}" type="presParOf" srcId="{4B06C651-DE9E-4FF9-9CB2-AF0322F66B19}" destId="{CE8324E9-8970-4C0B-A2ED-04EE88D53CE4}" srcOrd="0" destOrd="0" presId="urn:microsoft.com/office/officeart/2008/layout/AlternatingPictureCircles"/>
    <dgm:cxn modelId="{DB6CB558-F667-4E92-961D-441BA9FDCB9C}" type="presParOf" srcId="{CE8324E9-8970-4C0B-A2ED-04EE88D53CE4}" destId="{9D8D0760-80A1-4832-947E-FAE708705C1F}" srcOrd="0" destOrd="0" presId="urn:microsoft.com/office/officeart/2008/layout/AlternatingPictureCircles"/>
    <dgm:cxn modelId="{CBC406E7-59BD-4BE1-A297-ED1A8E76CD58}" type="presParOf" srcId="{CE8324E9-8970-4C0B-A2ED-04EE88D53CE4}" destId="{E7553298-7B7A-4483-BA03-A87B31C26C48}" srcOrd="1" destOrd="0" presId="urn:microsoft.com/office/officeart/2008/layout/AlternatingPictureCircles"/>
    <dgm:cxn modelId="{6B2788BF-610C-4D94-A250-B790E9B46E4C}" type="presParOf" srcId="{CE8324E9-8970-4C0B-A2ED-04EE88D53CE4}" destId="{C2F13F6C-F548-4B95-A9E1-5DAB5D24DB9C}" srcOrd="2" destOrd="0" presId="urn:microsoft.com/office/officeart/2008/layout/AlternatingPictureCircles"/>
    <dgm:cxn modelId="{1FB18B84-F93E-44F4-B296-76484290AA77}" type="presParOf" srcId="{CE8324E9-8970-4C0B-A2ED-04EE88D53CE4}" destId="{278C66CB-66A9-4A48-9D8A-6C3779BE0B13}" srcOrd="3" destOrd="0" presId="urn:microsoft.com/office/officeart/2008/layout/AlternatingPictureCircles"/>
    <dgm:cxn modelId="{93D3F98A-E779-474B-9B0A-B2732ABBC319}" type="presParOf" srcId="{4B06C651-DE9E-4FF9-9CB2-AF0322F66B19}" destId="{70CA847F-0962-4B7C-8917-02170B6A4418}" srcOrd="1" destOrd="0" presId="urn:microsoft.com/office/officeart/2008/layout/AlternatingPictureCircles"/>
    <dgm:cxn modelId="{EDEC108B-63DC-421D-AA9F-43044CDF537C}" type="presParOf" srcId="{70CA847F-0962-4B7C-8917-02170B6A4418}" destId="{5BA3B02F-3348-484E-A76E-D66AAE6AEA3E}" srcOrd="0" destOrd="0" presId="urn:microsoft.com/office/officeart/2008/layout/AlternatingPictureCircles"/>
    <dgm:cxn modelId="{2B1A137C-46EB-44AC-BA5F-148B7AD4BAE6}" type="presParOf" srcId="{70CA847F-0962-4B7C-8917-02170B6A4418}" destId="{443ACA0F-6657-41C5-97BA-5D0ED787479B}" srcOrd="1" destOrd="0" presId="urn:microsoft.com/office/officeart/2008/layout/AlternatingPictureCircles"/>
    <dgm:cxn modelId="{64D876F4-89F3-421A-80B3-838951BD00A1}" type="presParOf" srcId="{70CA847F-0962-4B7C-8917-02170B6A4418}" destId="{D72ED4E0-E8CE-4B2A-B342-0CB54E3BD09A}" srcOrd="2" destOrd="0" presId="urn:microsoft.com/office/officeart/2008/layout/AlternatingPictureCircles"/>
    <dgm:cxn modelId="{E969E6DE-FD3B-4789-8599-13F0A96EF767}" type="presParOf" srcId="{4B06C651-DE9E-4FF9-9CB2-AF0322F66B19}" destId="{BD65715E-9F2A-4DEC-A64A-E8EF47F8BB7C}" srcOrd="2" destOrd="0" presId="urn:microsoft.com/office/officeart/2008/layout/AlternatingPictureCircles"/>
    <dgm:cxn modelId="{504BD7CA-D429-4964-81E7-E4A797CB2E73}" type="presParOf" srcId="{BD65715E-9F2A-4DEC-A64A-E8EF47F8BB7C}" destId="{98ADD13F-3C70-4FB6-B105-AEB1EAE646F5}" srcOrd="0" destOrd="0" presId="urn:microsoft.com/office/officeart/2008/layout/AlternatingPictureCircles"/>
    <dgm:cxn modelId="{14593BE8-FB74-4424-9F4F-27BD9722C284}" type="presParOf" srcId="{BD65715E-9F2A-4DEC-A64A-E8EF47F8BB7C}" destId="{CDDA4758-CD63-49F5-AA67-ABB80A65D3F2}" srcOrd="1" destOrd="0" presId="urn:microsoft.com/office/officeart/2008/layout/AlternatingPictureCircles"/>
    <dgm:cxn modelId="{A1036C18-F109-40CD-9DB8-EF3195FB80B4}" type="presParOf" srcId="{BD65715E-9F2A-4DEC-A64A-E8EF47F8BB7C}" destId="{A435FB85-B7BD-49BC-9DC8-76F04057E890}" srcOrd="2" destOrd="0" presId="urn:microsoft.com/office/officeart/2008/layout/AlternatingPictureCircles"/>
    <dgm:cxn modelId="{9BC13772-A20E-47C7-BA83-AA9633E70D1C}" type="presParOf" srcId="{BD65715E-9F2A-4DEC-A64A-E8EF47F8BB7C}" destId="{3B3DF288-A620-4830-85B8-BDC2107433E9}"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2E441-408A-4F37-A49C-DB32A58339D5}">
      <dsp:nvSpPr>
        <dsp:cNvPr id="0" name=""/>
        <dsp:cNvSpPr/>
      </dsp:nvSpPr>
      <dsp:spPr>
        <a:xfrm>
          <a:off x="4040064" y="2971846"/>
          <a:ext cx="4240223" cy="2744256"/>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ID" sz="1400" b="0" kern="1200" dirty="0" smtClean="0"/>
            <a:t>Mapping the asset (the result as presented to the above slide)</a:t>
          </a:r>
          <a:endParaRPr lang="en-US" sz="1400" b="0" kern="1200" dirty="0"/>
        </a:p>
        <a:p>
          <a:pPr marL="114300" lvl="1" indent="-114300" algn="l" defTabSz="622300">
            <a:lnSpc>
              <a:spcPct val="90000"/>
            </a:lnSpc>
            <a:spcBef>
              <a:spcPct val="0"/>
            </a:spcBef>
            <a:spcAft>
              <a:spcPct val="15000"/>
            </a:spcAft>
            <a:buChar char="••"/>
          </a:pPr>
          <a:r>
            <a:rPr lang="en-ID" sz="1400" b="0" kern="1200" dirty="0" smtClean="0"/>
            <a:t>Mobilizing asset and community</a:t>
          </a:r>
          <a:endParaRPr lang="en-US" sz="1400" b="0" kern="1200" dirty="0"/>
        </a:p>
        <a:p>
          <a:pPr marL="114300" lvl="1" indent="-114300" algn="l" defTabSz="622300">
            <a:lnSpc>
              <a:spcPct val="90000"/>
            </a:lnSpc>
            <a:spcBef>
              <a:spcPct val="0"/>
            </a:spcBef>
            <a:spcAft>
              <a:spcPct val="15000"/>
            </a:spcAft>
            <a:buChar char="••"/>
          </a:pPr>
          <a:r>
            <a:rPr lang="en-ID" sz="1400" b="0" kern="1200" dirty="0" smtClean="0"/>
            <a:t>Defining p</a:t>
          </a:r>
          <a:r>
            <a:rPr lang="en-US" sz="1400" kern="1200" dirty="0" err="1" smtClean="0"/>
            <a:t>riority</a:t>
          </a:r>
          <a:r>
            <a:rPr lang="en-US" sz="1400" kern="1200" dirty="0" smtClean="0"/>
            <a:t> scale: optimization of spiritual and cultural assets as the main social capital of the </a:t>
          </a:r>
          <a:r>
            <a:rPr lang="en-US" sz="1400" kern="1200" dirty="0" err="1" smtClean="0"/>
            <a:t>Sulamu</a:t>
          </a:r>
          <a:r>
            <a:rPr lang="en-US" sz="1400" kern="1200" dirty="0" smtClean="0"/>
            <a:t> District community to work together and create economic development opportunities</a:t>
          </a:r>
          <a:endParaRPr lang="en-US" sz="1400" b="0" kern="1200" dirty="0"/>
        </a:p>
      </dsp:txBody>
      <dsp:txXfrm>
        <a:off x="5372413" y="3718193"/>
        <a:ext cx="2847592" cy="1937628"/>
      </dsp:txXfrm>
    </dsp:sp>
    <dsp:sp modelId="{EFA39F46-8786-4C69-945D-D295B80A6F2B}">
      <dsp:nvSpPr>
        <dsp:cNvPr id="0" name=""/>
        <dsp:cNvSpPr/>
      </dsp:nvSpPr>
      <dsp:spPr>
        <a:xfrm>
          <a:off x="-28612" y="2887653"/>
          <a:ext cx="3571910" cy="2426063"/>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ID" sz="1400" b="0" i="0" kern="1200" dirty="0" smtClean="0"/>
            <a:t>FGD (Focus Group Discussion); </a:t>
          </a:r>
          <a:r>
            <a:rPr lang="en-ID" sz="1400" b="0" i="0" kern="1200" dirty="0" smtClean="0"/>
            <a:t>designing program framework</a:t>
          </a:r>
          <a:endParaRPr lang="en-US" sz="1400" b="0" i="0" kern="1200" dirty="0"/>
        </a:p>
        <a:p>
          <a:pPr marL="114300" lvl="1" indent="-114300" algn="l" defTabSz="622300">
            <a:lnSpc>
              <a:spcPct val="90000"/>
            </a:lnSpc>
            <a:spcBef>
              <a:spcPct val="0"/>
            </a:spcBef>
            <a:spcAft>
              <a:spcPct val="15000"/>
            </a:spcAft>
            <a:buChar char="••"/>
          </a:pPr>
          <a:r>
            <a:rPr lang="en-US" sz="1400" kern="1200" dirty="0" smtClean="0"/>
            <a:t>Strengthening partnership networks (Department of agriculture, interfaith leader, training institute, etc.)</a:t>
          </a:r>
          <a:r>
            <a:rPr lang="en-ID" sz="1400" b="0" i="0" kern="1200" dirty="0" smtClean="0"/>
            <a:t> </a:t>
          </a:r>
          <a:endParaRPr lang="en-US" sz="1400" b="0" i="0" kern="1200" dirty="0"/>
        </a:p>
      </dsp:txBody>
      <dsp:txXfrm>
        <a:off x="24681" y="3547462"/>
        <a:ext cx="2393751" cy="1712961"/>
      </dsp:txXfrm>
    </dsp:sp>
    <dsp:sp modelId="{86FB6310-7B19-4B25-A534-1D9486F4D360}">
      <dsp:nvSpPr>
        <dsp:cNvPr id="0" name=""/>
        <dsp:cNvSpPr/>
      </dsp:nvSpPr>
      <dsp:spPr>
        <a:xfrm>
          <a:off x="3967568" y="-95208"/>
          <a:ext cx="4385214" cy="2292410"/>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ID" sz="1400" b="0" kern="1200" dirty="0" smtClean="0"/>
            <a:t>Visiting local leaders and institution</a:t>
          </a:r>
          <a:endParaRPr lang="en-US" sz="1400" b="0" kern="1200" dirty="0"/>
        </a:p>
        <a:p>
          <a:pPr marL="114300" lvl="1" indent="-114300" algn="l" defTabSz="622300">
            <a:lnSpc>
              <a:spcPct val="90000"/>
            </a:lnSpc>
            <a:spcBef>
              <a:spcPct val="0"/>
            </a:spcBef>
            <a:spcAft>
              <a:spcPct val="15000"/>
            </a:spcAft>
            <a:buChar char="••"/>
          </a:pPr>
          <a:r>
            <a:rPr lang="en-ID" sz="1400" b="0" kern="1200" dirty="0" smtClean="0"/>
            <a:t>Joining social and cultural event (</a:t>
          </a:r>
          <a:r>
            <a:rPr lang="en-ID" sz="1400" b="0" kern="1200" dirty="0" smtClean="0"/>
            <a:t>Pa-pi Ma-mi)</a:t>
          </a:r>
          <a:endParaRPr lang="en-US" sz="1400" b="0" kern="1200" dirty="0"/>
        </a:p>
        <a:p>
          <a:pPr marL="114300" lvl="1" indent="-114300" algn="l" defTabSz="622300">
            <a:lnSpc>
              <a:spcPct val="90000"/>
            </a:lnSpc>
            <a:spcBef>
              <a:spcPct val="0"/>
            </a:spcBef>
            <a:spcAft>
              <a:spcPct val="15000"/>
            </a:spcAft>
            <a:buChar char="••"/>
          </a:pPr>
          <a:r>
            <a:rPr lang="en-ID" sz="1400" b="0" kern="1200" dirty="0" smtClean="0"/>
            <a:t>Forming </a:t>
          </a:r>
          <a:r>
            <a:rPr lang="en-ID" sz="1400" b="1" i="1" kern="1200" dirty="0" smtClean="0"/>
            <a:t>Core </a:t>
          </a:r>
          <a:r>
            <a:rPr lang="en-ID" sz="1400" b="1" i="1" kern="1200" dirty="0" smtClean="0"/>
            <a:t>Group </a:t>
          </a:r>
          <a:r>
            <a:rPr lang="en-ID" sz="1400" b="0" i="0" kern="1200" dirty="0" smtClean="0"/>
            <a:t>that represented interfaith leader, local leader, interfaith youth leader, </a:t>
          </a:r>
          <a:r>
            <a:rPr lang="en-ID" sz="1400" b="0" i="1" kern="1200" dirty="0" smtClean="0"/>
            <a:t> </a:t>
          </a:r>
          <a:r>
            <a:rPr lang="en-US" sz="1400" kern="1200" dirty="0" smtClean="0"/>
            <a:t>and village leader </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5333490" y="-44851"/>
        <a:ext cx="2968936" cy="1618593"/>
      </dsp:txXfrm>
    </dsp:sp>
    <dsp:sp modelId="{57C7D3A1-1B22-4633-983C-F070EDD2217E}">
      <dsp:nvSpPr>
        <dsp:cNvPr id="0" name=""/>
        <dsp:cNvSpPr/>
      </dsp:nvSpPr>
      <dsp:spPr>
        <a:xfrm>
          <a:off x="-88883" y="-56480"/>
          <a:ext cx="3692453" cy="1748023"/>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ID" sz="1400" b="0" kern="1200" dirty="0" smtClean="0"/>
            <a:t>Acting on findings;  the students facilitated the program</a:t>
          </a:r>
          <a:endParaRPr lang="en-US" sz="1400" b="0" kern="1200" dirty="0"/>
        </a:p>
        <a:p>
          <a:pPr marL="114300" lvl="1" indent="-114300" algn="l" defTabSz="622300">
            <a:lnSpc>
              <a:spcPct val="90000"/>
            </a:lnSpc>
            <a:spcBef>
              <a:spcPct val="0"/>
            </a:spcBef>
            <a:spcAft>
              <a:spcPct val="15000"/>
            </a:spcAft>
            <a:buChar char="••"/>
          </a:pPr>
          <a:r>
            <a:rPr lang="en-ID" sz="1400" b="0" kern="1200" dirty="0" smtClean="0"/>
            <a:t>FGD; negotiating the </a:t>
          </a:r>
          <a:r>
            <a:rPr lang="en-ID" sz="1400" b="0" kern="1200" dirty="0" err="1" smtClean="0"/>
            <a:t>mobilicazion</a:t>
          </a:r>
          <a:r>
            <a:rPr lang="en-ID" sz="1400" b="0" kern="1200" dirty="0" smtClean="0"/>
            <a:t> of findings and knowledge to the widespread communities</a:t>
          </a:r>
          <a:endParaRPr lang="en-US" sz="1400" b="0" kern="1200" dirty="0"/>
        </a:p>
      </dsp:txBody>
      <dsp:txXfrm>
        <a:off x="-50485" y="-18082"/>
        <a:ext cx="2507921" cy="1234221"/>
      </dsp:txXfrm>
    </dsp:sp>
    <dsp:sp modelId="{3A794694-DE67-48AB-847D-C909832E2EB0}">
      <dsp:nvSpPr>
        <dsp:cNvPr id="0" name=""/>
        <dsp:cNvSpPr/>
      </dsp:nvSpPr>
      <dsp:spPr>
        <a:xfrm>
          <a:off x="2328236" y="1102945"/>
          <a:ext cx="1917165" cy="1666325"/>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D" sz="1200" b="1" kern="1200" dirty="0" smtClean="0">
              <a:solidFill>
                <a:schemeClr val="tx1"/>
              </a:solidFill>
            </a:rPr>
            <a:t>Define </a:t>
          </a:r>
          <a:endParaRPr lang="en-US" sz="1200" b="1" kern="1200" dirty="0">
            <a:solidFill>
              <a:schemeClr val="tx1"/>
            </a:solidFill>
          </a:endParaRPr>
        </a:p>
      </dsp:txBody>
      <dsp:txXfrm>
        <a:off x="2889761" y="1591000"/>
        <a:ext cx="1355640" cy="1178270"/>
      </dsp:txXfrm>
    </dsp:sp>
    <dsp:sp modelId="{97E09F7A-B457-4C18-97CA-EB0873214368}">
      <dsp:nvSpPr>
        <dsp:cNvPr id="0" name=""/>
        <dsp:cNvSpPr/>
      </dsp:nvSpPr>
      <dsp:spPr>
        <a:xfrm rot="5400000">
          <a:off x="4233183" y="1142481"/>
          <a:ext cx="1604686" cy="1580867"/>
        </a:xfrm>
        <a:prstGeom prst="pieWedge">
          <a:avLst/>
        </a:prstGeom>
        <a:solidFill>
          <a:schemeClr val="accent2">
            <a:hueOff val="-2847829"/>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pPr>
          <a:r>
            <a:rPr lang="en-ID" sz="1200" b="1" kern="1200" dirty="0" err="1" smtClean="0">
              <a:solidFill>
                <a:schemeClr val="tx1"/>
              </a:solidFill>
            </a:rPr>
            <a:t>Inculturation</a:t>
          </a:r>
          <a:endParaRPr lang="en-US" sz="1200" b="1" kern="1200" dirty="0">
            <a:solidFill>
              <a:schemeClr val="tx1"/>
            </a:solidFill>
          </a:endParaRPr>
        </a:p>
      </dsp:txBody>
      <dsp:txXfrm rot="-5400000">
        <a:off x="4245093" y="1600574"/>
        <a:ext cx="1117842" cy="1134684"/>
      </dsp:txXfrm>
    </dsp:sp>
    <dsp:sp modelId="{8BE445F1-7318-4941-9D50-2829ECACADA3}">
      <dsp:nvSpPr>
        <dsp:cNvPr id="0" name=""/>
        <dsp:cNvSpPr/>
      </dsp:nvSpPr>
      <dsp:spPr>
        <a:xfrm rot="10800000">
          <a:off x="3962227" y="2896924"/>
          <a:ext cx="1917165" cy="1666325"/>
        </a:xfrm>
        <a:prstGeom prst="pieWedge">
          <a:avLst/>
        </a:prstGeom>
        <a:solidFill>
          <a:schemeClr val="accent2">
            <a:hueOff val="-5695658"/>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D" sz="1200" b="1" kern="1200" dirty="0" smtClean="0">
              <a:solidFill>
                <a:schemeClr val="tx1"/>
              </a:solidFill>
            </a:rPr>
            <a:t>Discovery </a:t>
          </a:r>
          <a:endParaRPr lang="en-US" sz="1200" b="1" kern="1200" dirty="0">
            <a:solidFill>
              <a:schemeClr val="tx1"/>
            </a:solidFill>
          </a:endParaRPr>
        </a:p>
      </dsp:txBody>
      <dsp:txXfrm rot="10800000">
        <a:off x="3962227" y="2896924"/>
        <a:ext cx="1355640" cy="1178270"/>
      </dsp:txXfrm>
    </dsp:sp>
    <dsp:sp modelId="{208317EB-FA69-4815-8E3A-65AC5785980D}">
      <dsp:nvSpPr>
        <dsp:cNvPr id="0" name=""/>
        <dsp:cNvSpPr/>
      </dsp:nvSpPr>
      <dsp:spPr>
        <a:xfrm rot="16200000">
          <a:off x="2434190" y="2771504"/>
          <a:ext cx="1666325" cy="1917165"/>
        </a:xfrm>
        <a:prstGeom prst="pieWedge">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D" sz="1200" b="1" kern="1200" dirty="0" smtClean="0">
              <a:solidFill>
                <a:schemeClr val="tx1"/>
              </a:solidFill>
            </a:rPr>
            <a:t>Design </a:t>
          </a:r>
          <a:endParaRPr lang="en-US" sz="1200" b="1" kern="1200" dirty="0">
            <a:solidFill>
              <a:schemeClr val="tx1"/>
            </a:solidFill>
          </a:endParaRPr>
        </a:p>
      </dsp:txBody>
      <dsp:txXfrm rot="5400000">
        <a:off x="2870295" y="2896924"/>
        <a:ext cx="1355640" cy="1178270"/>
      </dsp:txXfrm>
    </dsp:sp>
    <dsp:sp modelId="{E430E198-6CB3-4AF9-9E48-074F883F1E05}">
      <dsp:nvSpPr>
        <dsp:cNvPr id="0" name=""/>
        <dsp:cNvSpPr/>
      </dsp:nvSpPr>
      <dsp:spPr>
        <a:xfrm>
          <a:off x="3723622" y="2296135"/>
          <a:ext cx="816654" cy="710134"/>
        </a:xfrm>
        <a:prstGeom prst="circularArrow">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896D10-4CD1-43B7-BF9A-500985E16F5F}">
      <dsp:nvSpPr>
        <dsp:cNvPr id="0" name=""/>
        <dsp:cNvSpPr/>
      </dsp:nvSpPr>
      <dsp:spPr>
        <a:xfrm rot="10800000">
          <a:off x="3723622" y="2569264"/>
          <a:ext cx="816654" cy="710134"/>
        </a:xfrm>
        <a:prstGeom prst="circularArrow">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2CB30-853B-4AA1-B658-7A2A3A8BE9C2}">
      <dsp:nvSpPr>
        <dsp:cNvPr id="0" name=""/>
        <dsp:cNvSpPr/>
      </dsp:nvSpPr>
      <dsp:spPr>
        <a:xfrm>
          <a:off x="2245" y="903036"/>
          <a:ext cx="1771286" cy="11808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9CC5FF-7F63-4D41-8DA8-BEF347884D60}">
      <dsp:nvSpPr>
        <dsp:cNvPr id="0" name=""/>
        <dsp:cNvSpPr/>
      </dsp:nvSpPr>
      <dsp:spPr>
        <a:xfrm>
          <a:off x="1847488" y="2157730"/>
          <a:ext cx="2509475" cy="155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MT" pitchFamily="34" charset="0"/>
            </a:rPr>
            <a:t>Pioneering </a:t>
          </a:r>
          <a:r>
            <a:rPr lang="en-US" sz="1400" b="1" kern="1200" dirty="0" err="1" smtClean="0">
              <a:latin typeface="Gill Sans MT" pitchFamily="34" charset="0"/>
            </a:rPr>
            <a:t>Panfolok</a:t>
          </a:r>
          <a:r>
            <a:rPr lang="en-US" sz="1400" b="1" kern="1200" dirty="0" smtClean="0">
              <a:latin typeface="Gill Sans MT" pitchFamily="34" charset="0"/>
            </a:rPr>
            <a:t> and Color Sand  Tourism Village through  interfaith youth group-</a:t>
          </a:r>
          <a:r>
            <a:rPr lang="en-US" sz="1400" b="1" kern="1200" dirty="0" err="1" smtClean="0">
              <a:latin typeface="Gill Sans MT" pitchFamily="34" charset="0"/>
            </a:rPr>
            <a:t>Pokdarwis</a:t>
          </a:r>
          <a:r>
            <a:rPr lang="en-US" sz="1400" b="1" kern="1200" dirty="0" smtClean="0">
              <a:latin typeface="Gill Sans MT" pitchFamily="34" charset="0"/>
            </a:rPr>
            <a:t> “</a:t>
          </a:r>
          <a:r>
            <a:rPr lang="en-US" sz="1400" b="1" kern="1200" dirty="0" err="1" smtClean="0">
              <a:latin typeface="Gill Sans MT" pitchFamily="34" charset="0"/>
            </a:rPr>
            <a:t>Kelompok</a:t>
          </a:r>
          <a:r>
            <a:rPr lang="en-US" sz="1400" b="1" kern="1200" dirty="0" smtClean="0">
              <a:latin typeface="Gill Sans MT" pitchFamily="34" charset="0"/>
            </a:rPr>
            <a:t> </a:t>
          </a:r>
          <a:r>
            <a:rPr lang="en-US" sz="1400" b="1" kern="1200" dirty="0" err="1" smtClean="0">
              <a:latin typeface="Gill Sans MT" pitchFamily="34" charset="0"/>
            </a:rPr>
            <a:t>sadar</a:t>
          </a:r>
          <a:r>
            <a:rPr lang="en-US" sz="1400" b="1" kern="1200" dirty="0" smtClean="0">
              <a:latin typeface="Gill Sans MT" pitchFamily="34" charset="0"/>
            </a:rPr>
            <a:t> </a:t>
          </a:r>
          <a:r>
            <a:rPr lang="en-US" sz="1400" b="1" kern="1200" dirty="0" err="1" smtClean="0">
              <a:latin typeface="Gill Sans MT" pitchFamily="34" charset="0"/>
            </a:rPr>
            <a:t>wisata</a:t>
          </a:r>
          <a:r>
            <a:rPr lang="en-US" sz="1400" b="1" kern="1200" dirty="0" smtClean="0">
              <a:latin typeface="Gill Sans MT" pitchFamily="34" charset="0"/>
            </a:rPr>
            <a:t> </a:t>
          </a:r>
          <a:r>
            <a:rPr lang="en-US" sz="1400" b="1" kern="1200" dirty="0" err="1" smtClean="0">
              <a:latin typeface="Gill Sans MT" pitchFamily="34" charset="0"/>
            </a:rPr>
            <a:t>pemuda</a:t>
          </a:r>
          <a:r>
            <a:rPr lang="en-US" sz="1400" b="1" kern="1200" dirty="0" smtClean="0">
              <a:latin typeface="Gill Sans MT" pitchFamily="34" charset="0"/>
            </a:rPr>
            <a:t> </a:t>
          </a:r>
          <a:r>
            <a:rPr lang="en-US" sz="1400" b="1" kern="1200" dirty="0" err="1" smtClean="0">
              <a:latin typeface="Gill Sans MT" pitchFamily="34" charset="0"/>
            </a:rPr>
            <a:t>lintas</a:t>
          </a:r>
          <a:r>
            <a:rPr lang="en-US" sz="1400" b="1" kern="1200" dirty="0" smtClean="0">
              <a:latin typeface="Gill Sans MT" pitchFamily="34" charset="0"/>
            </a:rPr>
            <a:t> </a:t>
          </a:r>
          <a:r>
            <a:rPr lang="en-US" sz="1400" b="1" kern="1200" dirty="0" err="1" smtClean="0">
              <a:latin typeface="Gill Sans MT" pitchFamily="34" charset="0"/>
            </a:rPr>
            <a:t>iman</a:t>
          </a:r>
          <a:r>
            <a:rPr lang="en-US" sz="1400" b="1" kern="1200" dirty="0" smtClean="0">
              <a:latin typeface="Gill Sans MT" pitchFamily="34" charset="0"/>
            </a:rPr>
            <a:t>”. They work collaboratively to beautify the beach,  build gazebo and  photo spots, etc.)</a:t>
          </a:r>
          <a:endParaRPr lang="en-US" sz="1400" b="1" kern="1200" dirty="0">
            <a:latin typeface="Gill Sans MT" pitchFamily="34" charset="0"/>
          </a:endParaRPr>
        </a:p>
      </dsp:txBody>
      <dsp:txXfrm>
        <a:off x="1847488" y="2157730"/>
        <a:ext cx="2509475" cy="1550059"/>
      </dsp:txXfrm>
    </dsp:sp>
    <dsp:sp modelId="{9F0AC3AF-1A0E-4634-A109-08AC505F21DD}">
      <dsp:nvSpPr>
        <dsp:cNvPr id="0" name=""/>
        <dsp:cNvSpPr/>
      </dsp:nvSpPr>
      <dsp:spPr>
        <a:xfrm>
          <a:off x="1626077" y="1936510"/>
          <a:ext cx="602678" cy="602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DC181-83DA-4FEE-9562-B7A5D7A3459C}">
      <dsp:nvSpPr>
        <dsp:cNvPr id="0" name=""/>
        <dsp:cNvSpPr/>
      </dsp:nvSpPr>
      <dsp:spPr>
        <a:xfrm rot="5400000">
          <a:off x="3993074" y="1936588"/>
          <a:ext cx="602834" cy="60267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CB4EE-326A-4906-9EB3-22D99FA50756}">
      <dsp:nvSpPr>
        <dsp:cNvPr id="0" name=""/>
        <dsp:cNvSpPr/>
      </dsp:nvSpPr>
      <dsp:spPr>
        <a:xfrm rot="16200000">
          <a:off x="1625999" y="3326557"/>
          <a:ext cx="602834" cy="60267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22D43-3043-4977-8E50-4F17C0BFDDD7}">
      <dsp:nvSpPr>
        <dsp:cNvPr id="0" name=""/>
        <dsp:cNvSpPr/>
      </dsp:nvSpPr>
      <dsp:spPr>
        <a:xfrm rot="10800000">
          <a:off x="3993152" y="3326479"/>
          <a:ext cx="602678" cy="602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C6993-D90F-4D39-B590-487C28D2B019}">
      <dsp:nvSpPr>
        <dsp:cNvPr id="0" name=""/>
        <dsp:cNvSpPr/>
      </dsp:nvSpPr>
      <dsp:spPr>
        <a:xfrm>
          <a:off x="3209565" y="1677"/>
          <a:ext cx="1810469" cy="1810439"/>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5DB59-EF08-4E88-B026-5503E168ACCE}">
      <dsp:nvSpPr>
        <dsp:cNvPr id="0" name=""/>
        <dsp:cNvSpPr/>
      </dsp:nvSpPr>
      <dsp:spPr>
        <a:xfrm>
          <a:off x="1444491" y="65041"/>
          <a:ext cx="2226503" cy="1683681"/>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8D1C5-1B8C-446C-A7E7-C85F7526EE00}">
      <dsp:nvSpPr>
        <dsp:cNvPr id="0" name=""/>
        <dsp:cNvSpPr/>
      </dsp:nvSpPr>
      <dsp:spPr>
        <a:xfrm>
          <a:off x="3408770" y="200879"/>
          <a:ext cx="1412059" cy="1412036"/>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ID" sz="2700" kern="1200" dirty="0" err="1" smtClean="0"/>
            <a:t>Sulamu</a:t>
          </a:r>
          <a:r>
            <a:rPr lang="en-ID" sz="2700" kern="1200" dirty="0" smtClean="0"/>
            <a:t> </a:t>
          </a:r>
          <a:endParaRPr lang="en-US" sz="2700" kern="1200" dirty="0"/>
        </a:p>
      </dsp:txBody>
      <dsp:txXfrm>
        <a:off x="3615561" y="407667"/>
        <a:ext cx="998477" cy="998460"/>
      </dsp:txXfrm>
    </dsp:sp>
    <dsp:sp modelId="{5BAEB457-D94F-4D0E-93DF-C8E1E330E6A2}">
      <dsp:nvSpPr>
        <dsp:cNvPr id="0" name=""/>
        <dsp:cNvSpPr/>
      </dsp:nvSpPr>
      <dsp:spPr>
        <a:xfrm>
          <a:off x="3934821" y="2082085"/>
          <a:ext cx="359957" cy="359957"/>
        </a:xfrm>
        <a:prstGeom prst="flowChartConnector">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DD13F-3C70-4FB6-B105-AEB1EAE646F5}">
      <dsp:nvSpPr>
        <dsp:cNvPr id="0" name=""/>
        <dsp:cNvSpPr/>
      </dsp:nvSpPr>
      <dsp:spPr>
        <a:xfrm>
          <a:off x="2885152" y="2918524"/>
          <a:ext cx="1810469" cy="1810439"/>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A4758-CD63-49F5-AA67-ABB80A65D3F2}">
      <dsp:nvSpPr>
        <dsp:cNvPr id="0" name=""/>
        <dsp:cNvSpPr/>
      </dsp:nvSpPr>
      <dsp:spPr>
        <a:xfrm>
          <a:off x="4419593" y="2648923"/>
          <a:ext cx="3524153" cy="22234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5FB85-B7BD-49BC-9DC8-76F04057E890}">
      <dsp:nvSpPr>
        <dsp:cNvPr id="0" name=""/>
        <dsp:cNvSpPr/>
      </dsp:nvSpPr>
      <dsp:spPr>
        <a:xfrm>
          <a:off x="3084357" y="3117725"/>
          <a:ext cx="1412059" cy="1412036"/>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ID" sz="2700" kern="1200" dirty="0" err="1" smtClean="0"/>
            <a:t>Pitay</a:t>
          </a:r>
          <a:r>
            <a:rPr lang="en-ID" sz="2700" kern="1200" dirty="0" smtClean="0"/>
            <a:t> </a:t>
          </a:r>
          <a:endParaRPr lang="en-US" sz="2700" kern="1200" dirty="0"/>
        </a:p>
      </dsp:txBody>
      <dsp:txXfrm>
        <a:off x="3291148" y="3324513"/>
        <a:ext cx="998477" cy="998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C6993-D90F-4D39-B590-487C28D2B019}">
      <dsp:nvSpPr>
        <dsp:cNvPr id="0" name=""/>
        <dsp:cNvSpPr/>
      </dsp:nvSpPr>
      <dsp:spPr>
        <a:xfrm>
          <a:off x="3473630" y="552"/>
          <a:ext cx="2196738" cy="2196703"/>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5DB59-EF08-4E88-B026-5503E168ACCE}">
      <dsp:nvSpPr>
        <dsp:cNvPr id="0" name=""/>
        <dsp:cNvSpPr/>
      </dsp:nvSpPr>
      <dsp:spPr>
        <a:xfrm>
          <a:off x="1331972" y="77435"/>
          <a:ext cx="2701534" cy="2042901"/>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8D1C5-1B8C-446C-A7E7-C85F7526EE00}">
      <dsp:nvSpPr>
        <dsp:cNvPr id="0" name=""/>
        <dsp:cNvSpPr/>
      </dsp:nvSpPr>
      <dsp:spPr>
        <a:xfrm>
          <a:off x="3715336" y="242254"/>
          <a:ext cx="1713326" cy="1713298"/>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ID" sz="2800" kern="1200" dirty="0" err="1" smtClean="0"/>
            <a:t>Pantai</a:t>
          </a:r>
          <a:r>
            <a:rPr lang="en-ID" sz="2800" kern="1200" dirty="0" smtClean="0"/>
            <a:t> </a:t>
          </a:r>
          <a:r>
            <a:rPr lang="en-ID" sz="2800" kern="1200" dirty="0" err="1" smtClean="0"/>
            <a:t>Beringin</a:t>
          </a:r>
          <a:r>
            <a:rPr lang="en-ID" sz="2800" kern="1200" dirty="0" smtClean="0"/>
            <a:t> </a:t>
          </a:r>
          <a:endParaRPr lang="en-US" sz="2800" kern="1200" dirty="0"/>
        </a:p>
      </dsp:txBody>
      <dsp:txXfrm>
        <a:off x="3966247" y="493161"/>
        <a:ext cx="1211504" cy="1211484"/>
      </dsp:txXfrm>
    </dsp:sp>
    <dsp:sp modelId="{5BAEB457-D94F-4D0E-93DF-C8E1E330E6A2}">
      <dsp:nvSpPr>
        <dsp:cNvPr id="0" name=""/>
        <dsp:cNvSpPr/>
      </dsp:nvSpPr>
      <dsp:spPr>
        <a:xfrm>
          <a:off x="4353622" y="2524822"/>
          <a:ext cx="436755" cy="436755"/>
        </a:xfrm>
        <a:prstGeom prst="flowChartConnector">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D0760-80A1-4832-947E-FAE708705C1F}">
      <dsp:nvSpPr>
        <dsp:cNvPr id="0" name=""/>
        <dsp:cNvSpPr/>
      </dsp:nvSpPr>
      <dsp:spPr>
        <a:xfrm>
          <a:off x="3473630" y="3289144"/>
          <a:ext cx="2196738" cy="2196703"/>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53298-7B7A-4483-BA03-A87B31C26C48}">
      <dsp:nvSpPr>
        <dsp:cNvPr id="0" name=""/>
        <dsp:cNvSpPr/>
      </dsp:nvSpPr>
      <dsp:spPr>
        <a:xfrm>
          <a:off x="5110492" y="3366027"/>
          <a:ext cx="2701534" cy="2042901"/>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13F6C-F548-4B95-A9E1-5DAB5D24DB9C}">
      <dsp:nvSpPr>
        <dsp:cNvPr id="0" name=""/>
        <dsp:cNvSpPr/>
      </dsp:nvSpPr>
      <dsp:spPr>
        <a:xfrm>
          <a:off x="3670173" y="3530846"/>
          <a:ext cx="1713326" cy="1713298"/>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ID" sz="2800" kern="1200" dirty="0" err="1" smtClean="0"/>
            <a:t>Pariti</a:t>
          </a:r>
          <a:r>
            <a:rPr lang="en-ID" sz="2800" kern="1200" dirty="0" smtClean="0"/>
            <a:t> </a:t>
          </a:r>
          <a:endParaRPr lang="en-US" sz="2800" kern="1200" dirty="0"/>
        </a:p>
      </dsp:txBody>
      <dsp:txXfrm>
        <a:off x="3921084" y="3781753"/>
        <a:ext cx="1211504" cy="1211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0760-80A1-4832-947E-FAE708705C1F}">
      <dsp:nvSpPr>
        <dsp:cNvPr id="0" name=""/>
        <dsp:cNvSpPr/>
      </dsp:nvSpPr>
      <dsp:spPr>
        <a:xfrm>
          <a:off x="3566054" y="1863"/>
          <a:ext cx="2011890" cy="2011858"/>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53298-7B7A-4483-BA03-A87B31C26C48}">
      <dsp:nvSpPr>
        <dsp:cNvPr id="0" name=""/>
        <dsp:cNvSpPr/>
      </dsp:nvSpPr>
      <dsp:spPr>
        <a:xfrm>
          <a:off x="1604609" y="72277"/>
          <a:ext cx="2474210" cy="1870998"/>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13F6C-F548-4B95-A9E1-5DAB5D24DB9C}">
      <dsp:nvSpPr>
        <dsp:cNvPr id="0" name=""/>
        <dsp:cNvSpPr/>
      </dsp:nvSpPr>
      <dsp:spPr>
        <a:xfrm>
          <a:off x="3746058" y="223227"/>
          <a:ext cx="1569156" cy="1569131"/>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ID" sz="3000" kern="1200" dirty="0" err="1" smtClean="0"/>
            <a:t>Bipolo</a:t>
          </a:r>
          <a:endParaRPr lang="en-US" sz="3000" kern="1200" dirty="0"/>
        </a:p>
      </dsp:txBody>
      <dsp:txXfrm>
        <a:off x="3975856" y="453021"/>
        <a:ext cx="1109560" cy="1109543"/>
      </dsp:txXfrm>
    </dsp:sp>
    <dsp:sp modelId="{443ACA0F-6657-41C5-97BA-5D0ED787479B}">
      <dsp:nvSpPr>
        <dsp:cNvPr id="0" name=""/>
        <dsp:cNvSpPr/>
      </dsp:nvSpPr>
      <dsp:spPr>
        <a:xfrm>
          <a:off x="4371997" y="2313725"/>
          <a:ext cx="400004" cy="400004"/>
        </a:xfrm>
        <a:prstGeom prst="flowChartConnector">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DD13F-3C70-4FB6-B105-AEB1EAE646F5}">
      <dsp:nvSpPr>
        <dsp:cNvPr id="0" name=""/>
        <dsp:cNvSpPr/>
      </dsp:nvSpPr>
      <dsp:spPr>
        <a:xfrm>
          <a:off x="3087554" y="3243221"/>
          <a:ext cx="2011890" cy="2011858"/>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A4758-CD63-49F5-AA67-ABB80A65D3F2}">
      <dsp:nvSpPr>
        <dsp:cNvPr id="0" name=""/>
        <dsp:cNvSpPr/>
      </dsp:nvSpPr>
      <dsp:spPr>
        <a:xfrm>
          <a:off x="4755789" y="2971804"/>
          <a:ext cx="4388210" cy="24708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5FB85-B7BD-49BC-9DC8-76F04057E890}">
      <dsp:nvSpPr>
        <dsp:cNvPr id="0" name=""/>
        <dsp:cNvSpPr/>
      </dsp:nvSpPr>
      <dsp:spPr>
        <a:xfrm>
          <a:off x="3308921" y="3464585"/>
          <a:ext cx="1569156" cy="1569131"/>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ID" sz="3000" kern="1200" dirty="0" err="1" smtClean="0"/>
            <a:t>Oeteta</a:t>
          </a:r>
          <a:r>
            <a:rPr lang="en-ID" sz="3000" kern="1200" dirty="0" smtClean="0"/>
            <a:t> </a:t>
          </a:r>
          <a:endParaRPr lang="en-US" sz="3000" kern="1200" dirty="0"/>
        </a:p>
      </dsp:txBody>
      <dsp:txXfrm>
        <a:off x="3538719" y="3694379"/>
        <a:ext cx="1109560" cy="110954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9D19E-3FA3-4E7E-9F57-278D258B7455}" type="datetimeFigureOut">
              <a:rPr lang="en-US"/>
              <a:pPr>
                <a:defRPr/>
              </a:pPr>
              <a:t>6/24/2020</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8ED982-A6C2-4938-9DE1-6A054A83DC7C}" type="slidenum">
              <a:rPr lang="en-US"/>
              <a:pPr>
                <a:defRPr/>
              </a:pPr>
              <a:t>‹#›</a:t>
            </a:fld>
            <a:endParaRPr lang="en-US"/>
          </a:p>
        </p:txBody>
      </p:sp>
    </p:spTree>
    <p:extLst>
      <p:ext uri="{BB962C8B-B14F-4D97-AF65-F5344CB8AC3E}">
        <p14:creationId xmlns:p14="http://schemas.microsoft.com/office/powerpoint/2010/main" val="128932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9DC9A67E-5B98-4983-A20A-BD798CE4D6CF}" type="datetimeFigureOut">
              <a:rPr lang="en-US"/>
              <a:pPr>
                <a:defRPr/>
              </a:pPr>
              <a:t>6/24/2020</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378AEF43-B4AF-4CD0-90EB-4BF8237C74C2}" type="slidenum">
              <a:rPr lang="en-US"/>
              <a:pPr>
                <a:defRPr/>
              </a:pPr>
              <a:t>‹#›</a:t>
            </a:fld>
            <a:endParaRPr lang="en-US"/>
          </a:p>
        </p:txBody>
      </p:sp>
    </p:spTree>
    <p:extLst>
      <p:ext uri="{BB962C8B-B14F-4D97-AF65-F5344CB8AC3E}">
        <p14:creationId xmlns:p14="http://schemas.microsoft.com/office/powerpoint/2010/main" val="4260797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E4F8D7-18AB-416B-A8C5-3B46F74F4D07}" type="slidenum">
              <a:rPr lang="en-GB" smtClean="0"/>
              <a:t>4</a:t>
            </a:fld>
            <a:endParaRPr lang="en-GB"/>
          </a:p>
        </p:txBody>
      </p:sp>
    </p:spTree>
    <p:extLst>
      <p:ext uri="{BB962C8B-B14F-4D97-AF65-F5344CB8AC3E}">
        <p14:creationId xmlns:p14="http://schemas.microsoft.com/office/powerpoint/2010/main" val="271974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E4F8D7-18AB-416B-A8C5-3B46F74F4D07}" type="slidenum">
              <a:rPr lang="en-GB" smtClean="0"/>
              <a:t>5</a:t>
            </a:fld>
            <a:endParaRPr lang="en-GB"/>
          </a:p>
        </p:txBody>
      </p:sp>
    </p:spTree>
    <p:extLst>
      <p:ext uri="{BB962C8B-B14F-4D97-AF65-F5344CB8AC3E}">
        <p14:creationId xmlns:p14="http://schemas.microsoft.com/office/powerpoint/2010/main" val="271974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F8E3B93A-5723-47BD-976F-E7BFECB5E619}" type="datetimeFigureOut">
              <a:rPr lang="en-US" smtClean="0"/>
              <a:pPr>
                <a:defRPr/>
              </a:pPr>
              <a:t>6/24/2020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34E96BD2-FADD-4ACA-8149-F6C149DD42DB}" type="slidenum">
              <a:rPr lang="en-US"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8C40B8-466F-415B-82E1-6ECC84DCCA42}"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76CA19-35ED-450E-9671-17DAFA7900B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DF76A89-177F-4436-A932-EFFDCA95B10A}"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FFC7C4-D99D-41DC-B263-415F3766F74A}" type="slidenum">
              <a:rPr lang="en-US"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D0F54B0D-9FFE-4287-BC44-677BD5DF27DE}" type="datetimeFigureOut">
              <a:rPr lang="en-US"/>
              <a:pPr>
                <a:defRPr/>
              </a:pPr>
              <a:t>6/24/2020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6EA9BDE-A950-4203-8FB8-60A65ABC848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8E3B93A-5723-47BD-976F-E7BFECB5E619}"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E96BD2-FADD-4ACA-8149-F6C149DD42DB}" type="slidenum">
              <a:rPr lang="en-US" smtClean="0"/>
              <a:pPr>
                <a:defRPr/>
              </a:pPr>
              <a:t>‹#›</a:t>
            </a:fld>
            <a:endParaRPr lang="en-US"/>
          </a:p>
        </p:txBody>
      </p:sp>
    </p:spTree>
    <p:extLst>
      <p:ext uri="{BB962C8B-B14F-4D97-AF65-F5344CB8AC3E}">
        <p14:creationId xmlns:p14="http://schemas.microsoft.com/office/powerpoint/2010/main" val="10593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07829B-49BB-4DD8-A5C2-E425EA8A8634}"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CC1860-CF0F-436B-A307-187EAF721A66}" type="slidenum">
              <a:rPr lang="en-US" smtClean="0"/>
              <a:pPr>
                <a:defRPr/>
              </a:pPr>
              <a:t>‹#›</a:t>
            </a:fld>
            <a:endParaRPr lang="en-US"/>
          </a:p>
        </p:txBody>
      </p:sp>
    </p:spTree>
    <p:extLst>
      <p:ext uri="{BB962C8B-B14F-4D97-AF65-F5344CB8AC3E}">
        <p14:creationId xmlns:p14="http://schemas.microsoft.com/office/powerpoint/2010/main" val="650052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25AE460-8757-4C50-A152-0A0AA4C37048}"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89BABE-B038-43E3-99E4-8082EC203D10}" type="slidenum">
              <a:rPr lang="en-US" smtClean="0"/>
              <a:pPr>
                <a:defRPr/>
              </a:pPr>
              <a:t>‹#›</a:t>
            </a:fld>
            <a:endParaRPr lang="en-US"/>
          </a:p>
        </p:txBody>
      </p:sp>
    </p:spTree>
    <p:extLst>
      <p:ext uri="{BB962C8B-B14F-4D97-AF65-F5344CB8AC3E}">
        <p14:creationId xmlns:p14="http://schemas.microsoft.com/office/powerpoint/2010/main" val="139926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9A7418E-6A12-48A8-AB37-9B9398058739}"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E9FDBD-BB18-4F0B-BEDD-F698A51D8BEA}" type="slidenum">
              <a:rPr lang="en-US" smtClean="0"/>
              <a:pPr>
                <a:defRPr/>
              </a:pPr>
              <a:t>‹#›</a:t>
            </a:fld>
            <a:endParaRPr lang="en-US"/>
          </a:p>
        </p:txBody>
      </p:sp>
    </p:spTree>
    <p:extLst>
      <p:ext uri="{BB962C8B-B14F-4D97-AF65-F5344CB8AC3E}">
        <p14:creationId xmlns:p14="http://schemas.microsoft.com/office/powerpoint/2010/main" val="172407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1CFAE4E-999E-46ED-9F05-E2C47902E6C0}" type="datetimeFigureOut">
              <a:rPr lang="en-US" smtClean="0"/>
              <a:pPr>
                <a:defRPr/>
              </a:pPr>
              <a:t>6/24/2020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A45CBA6-DB26-48F7-8BD0-32EA0C129127}" type="slidenum">
              <a:rPr lang="en-US" smtClean="0"/>
              <a:pPr>
                <a:defRPr/>
              </a:pPr>
              <a:t>‹#›</a:t>
            </a:fld>
            <a:endParaRPr lang="en-US"/>
          </a:p>
        </p:txBody>
      </p:sp>
    </p:spTree>
    <p:extLst>
      <p:ext uri="{BB962C8B-B14F-4D97-AF65-F5344CB8AC3E}">
        <p14:creationId xmlns:p14="http://schemas.microsoft.com/office/powerpoint/2010/main" val="238415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BDE90BB-C817-4C3D-9736-20F59FB3F3D0}" type="datetimeFigureOut">
              <a:rPr lang="en-US" smtClean="0"/>
              <a:pPr>
                <a:defRPr/>
              </a:pPr>
              <a:t>6/24/2020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4D747A-A867-48EF-9AC3-8D0443649505}" type="slidenum">
              <a:rPr lang="en-US" smtClean="0"/>
              <a:pPr>
                <a:defRPr/>
              </a:pPr>
              <a:t>‹#›</a:t>
            </a:fld>
            <a:endParaRPr lang="en-US"/>
          </a:p>
        </p:txBody>
      </p:sp>
    </p:spTree>
    <p:extLst>
      <p:ext uri="{BB962C8B-B14F-4D97-AF65-F5344CB8AC3E}">
        <p14:creationId xmlns:p14="http://schemas.microsoft.com/office/powerpoint/2010/main" val="83034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807829B-49BB-4DD8-A5C2-E425EA8A8634}"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CC1860-CF0F-436B-A307-187EAF721A66}" type="slidenum">
              <a:rPr lang="en-US"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C0CAA29-2527-4C4F-AE9A-000573585186}" type="datetimeFigureOut">
              <a:rPr lang="en-US" smtClean="0"/>
              <a:pPr>
                <a:defRPr/>
              </a:pPr>
              <a:t>6/24/2020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0DF1E0-B9A5-41EE-83EF-7D5A221DEBFB}" type="slidenum">
              <a:rPr lang="en-US" smtClean="0"/>
              <a:pPr>
                <a:defRPr/>
              </a:pPr>
              <a:t>‹#›</a:t>
            </a:fld>
            <a:endParaRPr lang="en-US"/>
          </a:p>
        </p:txBody>
      </p:sp>
    </p:spTree>
    <p:extLst>
      <p:ext uri="{BB962C8B-B14F-4D97-AF65-F5344CB8AC3E}">
        <p14:creationId xmlns:p14="http://schemas.microsoft.com/office/powerpoint/2010/main" val="271660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47B8396-71BC-400E-92EA-94AB9C8A1DD2}"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65357B-01BF-4100-8144-25B8581980C0}" type="slidenum">
              <a:rPr lang="en-US" smtClean="0"/>
              <a:pPr>
                <a:defRPr/>
              </a:pPr>
              <a:t>‹#›</a:t>
            </a:fld>
            <a:endParaRPr lang="en-US"/>
          </a:p>
        </p:txBody>
      </p:sp>
    </p:spTree>
    <p:extLst>
      <p:ext uri="{BB962C8B-B14F-4D97-AF65-F5344CB8AC3E}">
        <p14:creationId xmlns:p14="http://schemas.microsoft.com/office/powerpoint/2010/main" val="401866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17C0F4-76AF-4AC2-9207-B64490067DCA}"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651CBB-C5E0-4CC7-BBA1-4EC03478F065}" type="slidenum">
              <a:rPr lang="en-US" smtClean="0"/>
              <a:pPr>
                <a:defRPr/>
              </a:pPr>
              <a:t>‹#›</a:t>
            </a:fld>
            <a:endParaRPr lang="en-US"/>
          </a:p>
        </p:txBody>
      </p:sp>
    </p:spTree>
    <p:extLst>
      <p:ext uri="{BB962C8B-B14F-4D97-AF65-F5344CB8AC3E}">
        <p14:creationId xmlns:p14="http://schemas.microsoft.com/office/powerpoint/2010/main" val="3602459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C40B8-466F-415B-82E1-6ECC84DCCA42}"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76CA19-35ED-450E-9671-17DAFA7900B4}" type="slidenum">
              <a:rPr lang="en-US" smtClean="0"/>
              <a:pPr>
                <a:defRPr/>
              </a:pPr>
              <a:t>‹#›</a:t>
            </a:fld>
            <a:endParaRPr lang="en-US"/>
          </a:p>
        </p:txBody>
      </p:sp>
    </p:spTree>
    <p:extLst>
      <p:ext uri="{BB962C8B-B14F-4D97-AF65-F5344CB8AC3E}">
        <p14:creationId xmlns:p14="http://schemas.microsoft.com/office/powerpoint/2010/main" val="2815117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DF76A89-177F-4436-A932-EFFDCA95B10A}" type="datetimeFigureOut">
              <a:rPr lang="en-US" smtClean="0"/>
              <a:pPr>
                <a:defRPr/>
              </a:pPr>
              <a:t>6/24/2020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FFC7C4-D99D-41DC-B263-415F3766F74A}" type="slidenum">
              <a:rPr lang="en-US" smtClean="0"/>
              <a:pPr>
                <a:defRPr/>
              </a:pPr>
              <a:t>‹#›</a:t>
            </a:fld>
            <a:endParaRPr lang="en-US"/>
          </a:p>
        </p:txBody>
      </p:sp>
    </p:spTree>
    <p:extLst>
      <p:ext uri="{BB962C8B-B14F-4D97-AF65-F5344CB8AC3E}">
        <p14:creationId xmlns:p14="http://schemas.microsoft.com/office/powerpoint/2010/main" val="306431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fld id="{025AE460-8757-4C50-A152-0A0AA4C37048}" type="datetimeFigureOut">
              <a:rPr lang="en-US" smtClean="0"/>
              <a:pPr>
                <a:defRPr/>
              </a:pPr>
              <a:t>6/24/2020</a:t>
            </a:fld>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EB89BABE-B038-43E3-99E4-8082EC203D10}" type="slidenum">
              <a:rPr lang="en-US"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A9A7418E-6A12-48A8-AB37-9B9398058739}"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E9FDBD-BB18-4F0B-BEDD-F698A51D8BEA}"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51CFAE4E-999E-46ED-9F05-E2C47902E6C0}" type="datetimeFigureOut">
              <a:rPr lang="en-US" smtClean="0"/>
              <a:pPr>
                <a:defRPr/>
              </a:pPr>
              <a:t>6/24/2020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A45CBA6-DB26-48F7-8BD0-32EA0C129127}" type="slidenum">
              <a:rPr lang="en-US"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BDE90BB-C817-4C3D-9736-20F59FB3F3D0}" type="datetimeFigureOut">
              <a:rPr lang="en-US" smtClean="0"/>
              <a:pPr>
                <a:defRPr/>
              </a:pPr>
              <a:t>6/24/2020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4D747A-A867-48EF-9AC3-8D0443649505}" type="slidenum">
              <a:rPr lang="en-US"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C0CAA29-2527-4C4F-AE9A-000573585186}" type="datetimeFigureOut">
              <a:rPr lang="en-US" smtClean="0"/>
              <a:pPr>
                <a:defRPr/>
              </a:pPr>
              <a:t>6/24/2020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0DF1E0-B9A5-41EE-83EF-7D5A221DEBFB}" type="slidenum">
              <a:rPr lang="en-US"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47B8396-71BC-400E-92EA-94AB9C8A1DD2}"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65357B-01BF-4100-8144-25B8581980C0}"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917C0F4-76AF-4AC2-9207-B64490067DCA}" type="datetimeFigureOut">
              <a:rPr lang="en-US" smtClean="0"/>
              <a:pPr>
                <a:defRPr/>
              </a:pPr>
              <a:t>6/24/2020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651CBB-C5E0-4CC7-BBA1-4EC03478F065}"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C389D9E9-412F-45A9-A127-E476B34FD535}" type="datetimeFigureOut">
              <a:rPr lang="en-US" smtClean="0"/>
              <a:pPr>
                <a:defRPr/>
              </a:pPr>
              <a:t>6/24/2020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88CF5FF3-70D2-4200-ACEC-C77439A89E27}" type="slidenum">
              <a:rPr lang="en-US"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99"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389D9E9-412F-45A9-A127-E476B34FD535}" type="datetimeFigureOut">
              <a:rPr lang="en-US" smtClean="0"/>
              <a:pPr>
                <a:defRPr/>
              </a:pPr>
              <a:t>6/24/2020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CF5FF3-70D2-4200-ACEC-C77439A89E27}" type="slidenum">
              <a:rPr lang="en-US" smtClean="0"/>
              <a:pPr>
                <a:defRPr/>
              </a:pPr>
              <a:t>‹#›</a:t>
            </a:fld>
            <a:endParaRPr lang="en-US"/>
          </a:p>
        </p:txBody>
      </p:sp>
    </p:spTree>
    <p:extLst>
      <p:ext uri="{BB962C8B-B14F-4D97-AF65-F5344CB8AC3E}">
        <p14:creationId xmlns:p14="http://schemas.microsoft.com/office/powerpoint/2010/main" val="18549636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jpeg"/><Relationship Id="rId7"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8.jpeg"/><Relationship Id="rId11" Type="http://schemas.microsoft.com/office/2007/relationships/diagramDrawing" Target="../diagrams/drawing2.xml"/><Relationship Id="rId5" Type="http://schemas.openxmlformats.org/officeDocument/2006/relationships/image" Target="../media/image7.jpeg"/><Relationship Id="rId10" Type="http://schemas.openxmlformats.org/officeDocument/2006/relationships/diagramColors" Target="../diagrams/colors2.xml"/><Relationship Id="rId4" Type="http://schemas.openxmlformats.org/officeDocument/2006/relationships/image" Target="../media/image6.jpe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4.xml"/><Relationship Id="rId7" Type="http://schemas.openxmlformats.org/officeDocument/2006/relationships/image" Target="../media/image1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36510" y="34594"/>
            <a:ext cx="1058890" cy="1095882"/>
          </a:xfrm>
          <a:prstGeom prst="rect">
            <a:avLst/>
          </a:prstGeom>
          <a:noFill/>
          <a:ln w="9525">
            <a:noFill/>
            <a:miter lim="800000"/>
            <a:headEnd/>
            <a:tailEnd/>
          </a:ln>
          <a:effectLst/>
        </p:spPr>
      </p:pic>
      <p:sp>
        <p:nvSpPr>
          <p:cNvPr id="8" name="TextBox 7"/>
          <p:cNvSpPr txBox="1"/>
          <p:nvPr/>
        </p:nvSpPr>
        <p:spPr>
          <a:xfrm>
            <a:off x="2667000" y="5181600"/>
            <a:ext cx="5991225" cy="1015663"/>
          </a:xfrm>
          <a:prstGeom prst="rect">
            <a:avLst/>
          </a:prstGeom>
          <a:noFill/>
        </p:spPr>
        <p:txBody>
          <a:bodyPr wrap="square">
            <a:spAutoFit/>
          </a:bodyPr>
          <a:lstStyle/>
          <a:p>
            <a:pPr algn="r">
              <a:defRPr/>
            </a:pPr>
            <a:r>
              <a:rPr lang="en-ID" sz="2000" b="1" dirty="0">
                <a:latin typeface="+mn-lt"/>
                <a:ea typeface="Cambria" pitchFamily="18" charset="0"/>
                <a:cs typeface="Arial" charset="0"/>
              </a:rPr>
              <a:t>Hernik </a:t>
            </a:r>
            <a:r>
              <a:rPr lang="en-ID" sz="2000" b="1" dirty="0" err="1">
                <a:latin typeface="+mn-lt"/>
                <a:ea typeface="Cambria" pitchFamily="18" charset="0"/>
                <a:cs typeface="Arial" charset="0"/>
              </a:rPr>
              <a:t>Farisia</a:t>
            </a:r>
            <a:r>
              <a:rPr lang="en-ID" sz="2000" b="1" dirty="0">
                <a:latin typeface="+mn-lt"/>
                <a:ea typeface="Cambria" pitchFamily="18" charset="0"/>
                <a:cs typeface="Arial" charset="0"/>
              </a:rPr>
              <a:t>, </a:t>
            </a:r>
            <a:r>
              <a:rPr lang="en-ID" sz="2000" b="1" dirty="0" err="1">
                <a:latin typeface="+mn-lt"/>
                <a:ea typeface="Cambria" pitchFamily="18" charset="0"/>
                <a:cs typeface="Arial" charset="0"/>
              </a:rPr>
              <a:t>et.all</a:t>
            </a:r>
            <a:endParaRPr lang="en-ID" sz="2000" b="1" dirty="0">
              <a:latin typeface="+mn-lt"/>
              <a:ea typeface="Cambria" pitchFamily="18" charset="0"/>
              <a:cs typeface="Arial" charset="0"/>
            </a:endParaRPr>
          </a:p>
          <a:p>
            <a:pPr algn="r">
              <a:defRPr/>
            </a:pPr>
            <a:r>
              <a:rPr lang="en-ID" sz="2000" b="1" dirty="0" err="1">
                <a:latin typeface="+mn-lt"/>
                <a:ea typeface="Cambria" pitchFamily="18" charset="0"/>
                <a:cs typeface="Arial" charset="0"/>
              </a:rPr>
              <a:t>Center</a:t>
            </a:r>
            <a:r>
              <a:rPr lang="en-ID" sz="2000" b="1" dirty="0">
                <a:latin typeface="+mn-lt"/>
                <a:ea typeface="Cambria" pitchFamily="18" charset="0"/>
                <a:cs typeface="Arial" charset="0"/>
              </a:rPr>
              <a:t> for Research and Community </a:t>
            </a:r>
            <a:r>
              <a:rPr lang="en-ID" sz="2000" b="1" dirty="0" smtClean="0">
                <a:latin typeface="+mn-lt"/>
                <a:ea typeface="Cambria" pitchFamily="18" charset="0"/>
                <a:cs typeface="Arial" charset="0"/>
              </a:rPr>
              <a:t>Service</a:t>
            </a:r>
          </a:p>
          <a:p>
            <a:pPr algn="r">
              <a:defRPr/>
            </a:pPr>
            <a:r>
              <a:rPr lang="en-ID" sz="2000" b="1" dirty="0" smtClean="0">
                <a:latin typeface="+mn-lt"/>
                <a:ea typeface="Cambria" pitchFamily="18" charset="0"/>
                <a:cs typeface="Arial" charset="0"/>
              </a:rPr>
              <a:t> </a:t>
            </a:r>
            <a:r>
              <a:rPr lang="en-ID" sz="2000" b="1" dirty="0">
                <a:latin typeface="+mn-lt"/>
                <a:ea typeface="Cambria" pitchFamily="18" charset="0"/>
                <a:cs typeface="Arial" charset="0"/>
              </a:rPr>
              <a:t>UIN </a:t>
            </a:r>
            <a:r>
              <a:rPr lang="en-ID" sz="2000" b="1" dirty="0" err="1">
                <a:latin typeface="+mn-lt"/>
                <a:ea typeface="Cambria" pitchFamily="18" charset="0"/>
                <a:cs typeface="Arial" charset="0"/>
              </a:rPr>
              <a:t>Sunan</a:t>
            </a:r>
            <a:r>
              <a:rPr lang="en-ID" sz="2000" b="1" dirty="0">
                <a:latin typeface="+mn-lt"/>
                <a:ea typeface="Cambria" pitchFamily="18" charset="0"/>
                <a:cs typeface="Arial" charset="0"/>
              </a:rPr>
              <a:t> </a:t>
            </a:r>
            <a:r>
              <a:rPr lang="en-ID" sz="2000" b="1" dirty="0" err="1">
                <a:latin typeface="+mn-lt"/>
                <a:ea typeface="Cambria" pitchFamily="18" charset="0"/>
                <a:cs typeface="Arial" charset="0"/>
              </a:rPr>
              <a:t>Ampel</a:t>
            </a:r>
            <a:r>
              <a:rPr lang="en-ID" sz="2000" b="1" dirty="0">
                <a:latin typeface="+mn-lt"/>
                <a:ea typeface="Cambria" pitchFamily="18" charset="0"/>
                <a:cs typeface="Arial" charset="0"/>
              </a:rPr>
              <a:t> Surabaya</a:t>
            </a:r>
            <a:endParaRPr lang="en-US" sz="2000" b="1" dirty="0">
              <a:latin typeface="+mn-lt"/>
              <a:ea typeface="Cambria" pitchFamily="18" charset="0"/>
              <a:cs typeface="Arial" charset="0"/>
            </a:endParaRPr>
          </a:p>
        </p:txBody>
      </p:sp>
      <p:sp>
        <p:nvSpPr>
          <p:cNvPr id="6" name="Content Placeholder 5"/>
          <p:cNvSpPr>
            <a:spLocks noGrp="1"/>
          </p:cNvSpPr>
          <p:nvPr>
            <p:ph sz="quarter" idx="1"/>
          </p:nvPr>
        </p:nvSpPr>
        <p:spPr/>
        <p:txBody>
          <a:bodyPr/>
          <a:lstStyle/>
          <a:p>
            <a:pPr marL="0" indent="0" algn="ctr">
              <a:buNone/>
            </a:pPr>
            <a:r>
              <a:rPr lang="en-US" sz="2800" b="1" dirty="0"/>
              <a:t>Addressing Well-being Improvements within Multiculturalism Communities by Mainstreaming Religious </a:t>
            </a:r>
            <a:r>
              <a:rPr lang="en-US" sz="2800" b="1" dirty="0" smtClean="0"/>
              <a:t>Moderation</a:t>
            </a:r>
          </a:p>
          <a:p>
            <a:pPr marL="0" indent="0" algn="r">
              <a:buNone/>
            </a:pPr>
            <a:r>
              <a:rPr lang="en-ID" sz="2400" b="1" dirty="0" smtClean="0"/>
              <a:t>June 24, 2020</a:t>
            </a:r>
            <a:endParaRPr lang="en-US" sz="2400" dirty="0"/>
          </a:p>
          <a:p>
            <a:pPr marL="0" indent="0">
              <a:buNone/>
            </a:pP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ctr"/>
            <a:r>
              <a:rPr lang="en-ID" b="1" dirty="0" smtClean="0">
                <a:solidFill>
                  <a:schemeClr val="tx1"/>
                </a:solidFill>
                <a:latin typeface="+mn-lt"/>
              </a:rPr>
              <a:t>Outcomes</a:t>
            </a:r>
            <a:endParaRPr lang="en-US" b="1" dirty="0">
              <a:solidFill>
                <a:schemeClr val="tx1"/>
              </a:solidFill>
              <a:latin typeface="+mn-l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75518974"/>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58116" y="1293639"/>
            <a:ext cx="3281084" cy="1938992"/>
          </a:xfrm>
          <a:prstGeom prst="rect">
            <a:avLst/>
          </a:prstGeom>
          <a:noFill/>
        </p:spPr>
        <p:txBody>
          <a:bodyPr wrap="square" rtlCol="0">
            <a:spAutoFit/>
          </a:bodyPr>
          <a:lstStyle/>
          <a:p>
            <a:pPr algn="just"/>
            <a:r>
              <a:rPr lang="en-US" sz="2400" dirty="0" smtClean="0">
                <a:latin typeface="+mn-lt"/>
              </a:rPr>
              <a:t>Developing trading system by strengthening </a:t>
            </a:r>
            <a:r>
              <a:rPr lang="en-US" sz="2400" dirty="0" err="1" smtClean="0">
                <a:latin typeface="+mn-lt"/>
              </a:rPr>
              <a:t>BUMDes</a:t>
            </a:r>
            <a:r>
              <a:rPr lang="en-US" sz="2400" dirty="0" smtClean="0">
                <a:latin typeface="+mn-lt"/>
              </a:rPr>
              <a:t> and build e-commerce system in collaboration with JNE</a:t>
            </a:r>
            <a:endParaRPr lang="en-US" sz="2400" dirty="0">
              <a:latin typeface="+mn-lt"/>
            </a:endParaRPr>
          </a:p>
        </p:txBody>
      </p:sp>
      <p:sp>
        <p:nvSpPr>
          <p:cNvPr id="12" name="TextBox 11"/>
          <p:cNvSpPr txBox="1"/>
          <p:nvPr/>
        </p:nvSpPr>
        <p:spPr>
          <a:xfrm>
            <a:off x="1249" y="4180344"/>
            <a:ext cx="3048000" cy="2677656"/>
          </a:xfrm>
          <a:prstGeom prst="rect">
            <a:avLst/>
          </a:prstGeom>
          <a:noFill/>
        </p:spPr>
        <p:txBody>
          <a:bodyPr wrap="square" rtlCol="0">
            <a:spAutoFit/>
          </a:bodyPr>
          <a:lstStyle/>
          <a:p>
            <a:pPr algn="just"/>
            <a:r>
              <a:rPr lang="en-US" sz="2400" dirty="0" smtClean="0">
                <a:latin typeface="+mn-lt"/>
              </a:rPr>
              <a:t>Empowering farmer community group to cultivate “</a:t>
            </a:r>
            <a:r>
              <a:rPr lang="en-US" sz="2400" dirty="0" err="1" smtClean="0">
                <a:latin typeface="+mn-lt"/>
              </a:rPr>
              <a:t>kelor</a:t>
            </a:r>
            <a:r>
              <a:rPr lang="en-US" sz="2400" dirty="0" smtClean="0">
                <a:latin typeface="+mn-lt"/>
              </a:rPr>
              <a:t> plantation” and its added value product such us flour, </a:t>
            </a:r>
            <a:r>
              <a:rPr lang="en-US" sz="2400" dirty="0" err="1" smtClean="0">
                <a:latin typeface="+mn-lt"/>
              </a:rPr>
              <a:t>kelor</a:t>
            </a:r>
            <a:r>
              <a:rPr lang="en-US" sz="2400" dirty="0" smtClean="0">
                <a:latin typeface="+mn-lt"/>
              </a:rPr>
              <a:t> coffee, </a:t>
            </a:r>
            <a:r>
              <a:rPr lang="en-US" sz="2400" dirty="0" err="1" smtClean="0">
                <a:latin typeface="+mn-lt"/>
              </a:rPr>
              <a:t>etc</a:t>
            </a:r>
            <a:endParaRPr lang="en-US" sz="2400" dirty="0">
              <a:latin typeface="+mn-lt"/>
            </a:endParaRPr>
          </a:p>
        </p:txBody>
      </p:sp>
      <p:pic>
        <p:nvPicPr>
          <p:cNvPr id="11" name="Picture 10"/>
          <p:cNvPicPr/>
          <p:nvPr/>
        </p:nvPicPr>
        <p:blipFill rotWithShape="1">
          <a:blip r:embed="rId7"/>
          <a:srcRect l="40006" t="38797" r="18908" b="26739"/>
          <a:stretch/>
        </p:blipFill>
        <p:spPr bwMode="auto">
          <a:xfrm>
            <a:off x="487180" y="1288642"/>
            <a:ext cx="3581400" cy="20641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1300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a:r>
              <a:rPr lang="en-ID" b="1" dirty="0" smtClean="0">
                <a:solidFill>
                  <a:schemeClr val="tx1"/>
                </a:solidFill>
                <a:latin typeface="+mn-lt"/>
              </a:rPr>
              <a:t>Lesson Learned </a:t>
            </a:r>
            <a:endParaRPr lang="en-US" b="1" dirty="0">
              <a:solidFill>
                <a:schemeClr val="tx1"/>
              </a:solidFill>
              <a:latin typeface="+mn-lt"/>
            </a:endParaRPr>
          </a:p>
        </p:txBody>
      </p:sp>
      <p:sp>
        <p:nvSpPr>
          <p:cNvPr id="3" name="Content Placeholder 2"/>
          <p:cNvSpPr>
            <a:spLocks noGrp="1"/>
          </p:cNvSpPr>
          <p:nvPr>
            <p:ph sz="quarter" idx="1"/>
          </p:nvPr>
        </p:nvSpPr>
        <p:spPr/>
        <p:txBody>
          <a:bodyPr>
            <a:normAutofit/>
          </a:bodyPr>
          <a:lstStyle/>
          <a:p>
            <a:pPr marL="0" indent="0" algn="ctr">
              <a:buNone/>
            </a:pPr>
            <a:r>
              <a:rPr lang="en-ID" sz="3200" dirty="0"/>
              <a:t>Those works reveal that religious moderation mainstreaming as spiritual and cultural asset positively contributed to establish self-reliance among people and enabling them to have better economy access.</a:t>
            </a:r>
            <a:endParaRPr lang="en-US" sz="3200" dirty="0"/>
          </a:p>
        </p:txBody>
      </p:sp>
    </p:spTree>
    <p:extLst>
      <p:ext uri="{BB962C8B-B14F-4D97-AF65-F5344CB8AC3E}">
        <p14:creationId xmlns:p14="http://schemas.microsoft.com/office/powerpoint/2010/main" val="43989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p:cNvGrpSpPr/>
          <p:nvPr>
            <p:custDataLst>
              <p:tags r:id="rId1"/>
            </p:custDataLst>
          </p:nvPr>
        </p:nvGrpSpPr>
        <p:grpSpPr>
          <a:xfrm>
            <a:off x="2810500" y="2992580"/>
            <a:ext cx="3468541" cy="3865419"/>
            <a:chOff x="3747331" y="2601919"/>
            <a:chExt cx="4693372" cy="4641960"/>
          </a:xfrm>
        </p:grpSpPr>
        <p:sp>
          <p:nvSpPr>
            <p:cNvPr id="5" name="Freeform: Shape 3"/>
            <p:cNvSpPr/>
            <p:nvPr/>
          </p:nvSpPr>
          <p:spPr bwMode="auto">
            <a:xfrm>
              <a:off x="3827317" y="2601919"/>
              <a:ext cx="4544734" cy="4543272"/>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 name="Freeform: Shape 4"/>
            <p:cNvSpPr/>
            <p:nvPr/>
          </p:nvSpPr>
          <p:spPr bwMode="auto">
            <a:xfrm>
              <a:off x="4086827" y="3160416"/>
              <a:ext cx="4025712" cy="4025712"/>
            </a:xfrm>
            <a:custGeom>
              <a:avLst/>
              <a:gdLst>
                <a:gd name="T0" fmla="*/ 2329 w 2329"/>
                <a:gd name="T1" fmla="*/ 1162 h 2329"/>
                <a:gd name="T2" fmla="*/ 2325 w 2329"/>
                <a:gd name="T3" fmla="*/ 1062 h 2329"/>
                <a:gd name="T4" fmla="*/ 2301 w 2329"/>
                <a:gd name="T5" fmla="*/ 949 h 2329"/>
                <a:gd name="T6" fmla="*/ 2262 w 2329"/>
                <a:gd name="T7" fmla="*/ 824 h 2329"/>
                <a:gd name="T8" fmla="*/ 2219 w 2329"/>
                <a:gd name="T9" fmla="*/ 709 h 2329"/>
                <a:gd name="T10" fmla="*/ 2165 w 2329"/>
                <a:gd name="T11" fmla="*/ 600 h 2329"/>
                <a:gd name="T12" fmla="*/ 2099 w 2329"/>
                <a:gd name="T13" fmla="*/ 497 h 2329"/>
                <a:gd name="T14" fmla="*/ 2007 w 2329"/>
                <a:gd name="T15" fmla="*/ 384 h 2329"/>
                <a:gd name="T16" fmla="*/ 2007 w 2329"/>
                <a:gd name="T17" fmla="*/ 384 h 2329"/>
                <a:gd name="T18" fmla="*/ 1919 w 2329"/>
                <a:gd name="T19" fmla="*/ 299 h 2329"/>
                <a:gd name="T20" fmla="*/ 1821 w 2329"/>
                <a:gd name="T21" fmla="*/ 212 h 2329"/>
                <a:gd name="T22" fmla="*/ 1716 w 2329"/>
                <a:gd name="T23" fmla="*/ 148 h 2329"/>
                <a:gd name="T24" fmla="*/ 1605 w 2329"/>
                <a:gd name="T25" fmla="*/ 95 h 2329"/>
                <a:gd name="T26" fmla="*/ 1489 w 2329"/>
                <a:gd name="T27" fmla="*/ 54 h 2329"/>
                <a:gd name="T28" fmla="*/ 1369 w 2329"/>
                <a:gd name="T29" fmla="*/ 26 h 2329"/>
                <a:gd name="T30" fmla="*/ 1247 w 2329"/>
                <a:gd name="T31" fmla="*/ 11 h 2329"/>
                <a:gd name="T32" fmla="*/ 1124 w 2329"/>
                <a:gd name="T33" fmla="*/ 9 h 2329"/>
                <a:gd name="T34" fmla="*/ 1001 w 2329"/>
                <a:gd name="T35" fmla="*/ 19 h 2329"/>
                <a:gd name="T36" fmla="*/ 886 w 2329"/>
                <a:gd name="T37" fmla="*/ 33 h 2329"/>
                <a:gd name="T38" fmla="*/ 768 w 2329"/>
                <a:gd name="T39" fmla="*/ 69 h 2329"/>
                <a:gd name="T40" fmla="*/ 675 w 2329"/>
                <a:gd name="T41" fmla="*/ 107 h 2329"/>
                <a:gd name="T42" fmla="*/ 566 w 2329"/>
                <a:gd name="T43" fmla="*/ 165 h 2329"/>
                <a:gd name="T44" fmla="*/ 463 w 2329"/>
                <a:gd name="T45" fmla="*/ 235 h 2329"/>
                <a:gd name="T46" fmla="*/ 368 w 2329"/>
                <a:gd name="T47" fmla="*/ 315 h 2329"/>
                <a:gd name="T48" fmla="*/ 283 w 2329"/>
                <a:gd name="T49" fmla="*/ 404 h 2329"/>
                <a:gd name="T50" fmla="*/ 207 w 2329"/>
                <a:gd name="T51" fmla="*/ 502 h 2329"/>
                <a:gd name="T52" fmla="*/ 141 w 2329"/>
                <a:gd name="T53" fmla="*/ 607 h 2329"/>
                <a:gd name="T54" fmla="*/ 88 w 2329"/>
                <a:gd name="T55" fmla="*/ 719 h 2329"/>
                <a:gd name="T56" fmla="*/ 47 w 2329"/>
                <a:gd name="T57" fmla="*/ 836 h 2329"/>
                <a:gd name="T58" fmla="*/ 28 w 2329"/>
                <a:gd name="T59" fmla="*/ 950 h 2329"/>
                <a:gd name="T60" fmla="*/ 11 w 2329"/>
                <a:gd name="T61" fmla="*/ 1072 h 2329"/>
                <a:gd name="T62" fmla="*/ 8 w 2329"/>
                <a:gd name="T63" fmla="*/ 1195 h 2329"/>
                <a:gd name="T64" fmla="*/ 18 w 2329"/>
                <a:gd name="T65" fmla="*/ 1318 h 2329"/>
                <a:gd name="T66" fmla="*/ 41 w 2329"/>
                <a:gd name="T67" fmla="*/ 1439 h 2329"/>
                <a:gd name="T68" fmla="*/ 76 w 2329"/>
                <a:gd name="T69" fmla="*/ 1557 h 2329"/>
                <a:gd name="T70" fmla="*/ 135 w 2329"/>
                <a:gd name="T71" fmla="*/ 1674 h 2329"/>
                <a:gd name="T72" fmla="*/ 195 w 2329"/>
                <a:gd name="T73" fmla="*/ 1780 h 2329"/>
                <a:gd name="T74" fmla="*/ 281 w 2329"/>
                <a:gd name="T75" fmla="*/ 1898 h 2329"/>
                <a:gd name="T76" fmla="*/ 281 w 2329"/>
                <a:gd name="T77" fmla="*/ 1898 h 2329"/>
                <a:gd name="T78" fmla="*/ 364 w 2329"/>
                <a:gd name="T79" fmla="*/ 1988 h 2329"/>
                <a:gd name="T80" fmla="*/ 456 w 2329"/>
                <a:gd name="T81" fmla="*/ 2068 h 2329"/>
                <a:gd name="T82" fmla="*/ 556 w 2329"/>
                <a:gd name="T83" fmla="*/ 2139 h 2329"/>
                <a:gd name="T84" fmla="*/ 663 w 2329"/>
                <a:gd name="T85" fmla="*/ 2198 h 2329"/>
                <a:gd name="T86" fmla="*/ 775 w 2329"/>
                <a:gd name="T87" fmla="*/ 2246 h 2329"/>
                <a:gd name="T88" fmla="*/ 892 w 2329"/>
                <a:gd name="T89" fmla="*/ 2281 h 2329"/>
                <a:gd name="T90" fmla="*/ 1013 w 2329"/>
                <a:gd name="T91" fmla="*/ 2303 h 2329"/>
                <a:gd name="T92" fmla="*/ 1134 w 2329"/>
                <a:gd name="T93" fmla="*/ 2313 h 2329"/>
                <a:gd name="T94" fmla="*/ 1257 w 2329"/>
                <a:gd name="T95" fmla="*/ 2309 h 2329"/>
                <a:gd name="T96" fmla="*/ 1378 w 2329"/>
                <a:gd name="T97" fmla="*/ 2293 h 2329"/>
                <a:gd name="T98" fmla="*/ 1497 w 2329"/>
                <a:gd name="T99" fmla="*/ 2264 h 2329"/>
                <a:gd name="T100" fmla="*/ 1622 w 2329"/>
                <a:gd name="T101" fmla="*/ 2227 h 2329"/>
                <a:gd name="T102" fmla="*/ 1732 w 2329"/>
                <a:gd name="T103" fmla="*/ 2172 h 2329"/>
                <a:gd name="T104" fmla="*/ 1836 w 2329"/>
                <a:gd name="T105" fmla="*/ 2106 h 2329"/>
                <a:gd name="T106" fmla="*/ 1931 w 2329"/>
                <a:gd name="T107" fmla="*/ 2041 h 2329"/>
                <a:gd name="T108" fmla="*/ 2020 w 2329"/>
                <a:gd name="T109" fmla="*/ 1954 h 2329"/>
                <a:gd name="T110" fmla="*/ 2099 w 2329"/>
                <a:gd name="T111" fmla="*/ 1859 h 2329"/>
                <a:gd name="T112" fmla="*/ 2155 w 2329"/>
                <a:gd name="T113" fmla="*/ 1776 h 2329"/>
                <a:gd name="T114" fmla="*/ 2215 w 2329"/>
                <a:gd name="T115" fmla="*/ 1668 h 2329"/>
                <a:gd name="T116" fmla="*/ 2263 w 2329"/>
                <a:gd name="T117" fmla="*/ 1553 h 2329"/>
                <a:gd name="T118" fmla="*/ 2298 w 2329"/>
                <a:gd name="T119" fmla="*/ 1434 h 2329"/>
                <a:gd name="T120" fmla="*/ 2320 w 2329"/>
                <a:gd name="T121" fmla="*/ 131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2329">
                  <a:moveTo>
                    <a:pt x="2313" y="1162"/>
                  </a:moveTo>
                  <a:cubicBezTo>
                    <a:pt x="2313" y="1163"/>
                    <a:pt x="2313" y="1164"/>
                    <a:pt x="2313" y="1165"/>
                  </a:cubicBezTo>
                  <a:cubicBezTo>
                    <a:pt x="2313" y="1172"/>
                    <a:pt x="2313" y="1180"/>
                    <a:pt x="2313" y="1188"/>
                  </a:cubicBezTo>
                  <a:cubicBezTo>
                    <a:pt x="2313" y="1193"/>
                    <a:pt x="2316" y="1196"/>
                    <a:pt x="2321" y="1196"/>
                  </a:cubicBezTo>
                  <a:cubicBezTo>
                    <a:pt x="2325" y="1196"/>
                    <a:pt x="2329" y="1193"/>
                    <a:pt x="2329" y="1189"/>
                  </a:cubicBezTo>
                  <a:cubicBezTo>
                    <a:pt x="2329" y="1181"/>
                    <a:pt x="2329" y="1173"/>
                    <a:pt x="2329" y="1165"/>
                  </a:cubicBezTo>
                  <a:cubicBezTo>
                    <a:pt x="2329" y="1164"/>
                    <a:pt x="2329" y="1163"/>
                    <a:pt x="2329" y="1162"/>
                  </a:cubicBezTo>
                  <a:cubicBezTo>
                    <a:pt x="2329" y="1158"/>
                    <a:pt x="2325" y="1154"/>
                    <a:pt x="2321" y="1154"/>
                  </a:cubicBezTo>
                  <a:cubicBezTo>
                    <a:pt x="2317" y="1154"/>
                    <a:pt x="2313" y="1158"/>
                    <a:pt x="2313" y="1162"/>
                  </a:cubicBezTo>
                  <a:cubicBezTo>
                    <a:pt x="2313" y="1162"/>
                    <a:pt x="2313" y="1162"/>
                    <a:pt x="2313" y="1162"/>
                  </a:cubicBezTo>
                  <a:moveTo>
                    <a:pt x="2306" y="1040"/>
                  </a:moveTo>
                  <a:cubicBezTo>
                    <a:pt x="2307" y="1048"/>
                    <a:pt x="2308" y="1056"/>
                    <a:pt x="2309" y="1063"/>
                  </a:cubicBezTo>
                  <a:cubicBezTo>
                    <a:pt x="2309" y="1068"/>
                    <a:pt x="2313" y="1071"/>
                    <a:pt x="2317" y="1071"/>
                  </a:cubicBezTo>
                  <a:cubicBezTo>
                    <a:pt x="2322" y="1070"/>
                    <a:pt x="2325" y="1066"/>
                    <a:pt x="2325" y="1062"/>
                  </a:cubicBezTo>
                  <a:cubicBezTo>
                    <a:pt x="2324" y="1054"/>
                    <a:pt x="2323" y="1046"/>
                    <a:pt x="2322" y="1038"/>
                  </a:cubicBezTo>
                  <a:cubicBezTo>
                    <a:pt x="2322" y="1034"/>
                    <a:pt x="2318" y="1031"/>
                    <a:pt x="2313" y="1031"/>
                  </a:cubicBezTo>
                  <a:cubicBezTo>
                    <a:pt x="2309" y="1032"/>
                    <a:pt x="2306" y="1036"/>
                    <a:pt x="2306" y="1040"/>
                  </a:cubicBezTo>
                  <a:cubicBezTo>
                    <a:pt x="2306" y="1040"/>
                    <a:pt x="2306" y="1040"/>
                    <a:pt x="2306" y="1040"/>
                  </a:cubicBezTo>
                  <a:moveTo>
                    <a:pt x="2287" y="919"/>
                  </a:moveTo>
                  <a:cubicBezTo>
                    <a:pt x="2288" y="927"/>
                    <a:pt x="2290" y="935"/>
                    <a:pt x="2291" y="942"/>
                  </a:cubicBezTo>
                  <a:cubicBezTo>
                    <a:pt x="2292" y="947"/>
                    <a:pt x="2297" y="950"/>
                    <a:pt x="2301" y="949"/>
                  </a:cubicBezTo>
                  <a:cubicBezTo>
                    <a:pt x="2305" y="948"/>
                    <a:pt x="2308" y="944"/>
                    <a:pt x="2307" y="939"/>
                  </a:cubicBezTo>
                  <a:cubicBezTo>
                    <a:pt x="2306" y="932"/>
                    <a:pt x="2304" y="924"/>
                    <a:pt x="2302" y="916"/>
                  </a:cubicBezTo>
                  <a:cubicBezTo>
                    <a:pt x="2301" y="912"/>
                    <a:pt x="2297" y="909"/>
                    <a:pt x="2293" y="910"/>
                  </a:cubicBezTo>
                  <a:cubicBezTo>
                    <a:pt x="2289" y="911"/>
                    <a:pt x="2286" y="915"/>
                    <a:pt x="2287" y="919"/>
                  </a:cubicBezTo>
                  <a:cubicBezTo>
                    <a:pt x="2287" y="919"/>
                    <a:pt x="2287" y="919"/>
                    <a:pt x="2287" y="919"/>
                  </a:cubicBezTo>
                  <a:moveTo>
                    <a:pt x="2254" y="801"/>
                  </a:moveTo>
                  <a:cubicBezTo>
                    <a:pt x="2257" y="809"/>
                    <a:pt x="2259" y="816"/>
                    <a:pt x="2262" y="824"/>
                  </a:cubicBezTo>
                  <a:cubicBezTo>
                    <a:pt x="2263" y="828"/>
                    <a:pt x="2267" y="831"/>
                    <a:pt x="2272" y="829"/>
                  </a:cubicBezTo>
                  <a:cubicBezTo>
                    <a:pt x="2276" y="828"/>
                    <a:pt x="2278" y="823"/>
                    <a:pt x="2277" y="819"/>
                  </a:cubicBezTo>
                  <a:cubicBezTo>
                    <a:pt x="2275" y="812"/>
                    <a:pt x="2272" y="804"/>
                    <a:pt x="2270" y="796"/>
                  </a:cubicBezTo>
                  <a:cubicBezTo>
                    <a:pt x="2268" y="792"/>
                    <a:pt x="2264" y="790"/>
                    <a:pt x="2259" y="791"/>
                  </a:cubicBezTo>
                  <a:cubicBezTo>
                    <a:pt x="2255" y="793"/>
                    <a:pt x="2253" y="797"/>
                    <a:pt x="2254" y="801"/>
                  </a:cubicBezTo>
                  <a:moveTo>
                    <a:pt x="2210" y="688"/>
                  </a:moveTo>
                  <a:cubicBezTo>
                    <a:pt x="2213" y="695"/>
                    <a:pt x="2216" y="702"/>
                    <a:pt x="2219" y="709"/>
                  </a:cubicBezTo>
                  <a:cubicBezTo>
                    <a:pt x="2221" y="713"/>
                    <a:pt x="2226" y="715"/>
                    <a:pt x="2230" y="714"/>
                  </a:cubicBezTo>
                  <a:cubicBezTo>
                    <a:pt x="2234" y="712"/>
                    <a:pt x="2236" y="707"/>
                    <a:pt x="2234" y="703"/>
                  </a:cubicBezTo>
                  <a:cubicBezTo>
                    <a:pt x="2231" y="696"/>
                    <a:pt x="2228" y="688"/>
                    <a:pt x="2224" y="681"/>
                  </a:cubicBezTo>
                  <a:cubicBezTo>
                    <a:pt x="2222" y="677"/>
                    <a:pt x="2218" y="675"/>
                    <a:pt x="2214" y="677"/>
                  </a:cubicBezTo>
                  <a:cubicBezTo>
                    <a:pt x="2210" y="679"/>
                    <a:pt x="2208" y="684"/>
                    <a:pt x="2210" y="688"/>
                  </a:cubicBezTo>
                  <a:moveTo>
                    <a:pt x="2153" y="580"/>
                  </a:moveTo>
                  <a:cubicBezTo>
                    <a:pt x="2157" y="586"/>
                    <a:pt x="2161" y="593"/>
                    <a:pt x="2165" y="600"/>
                  </a:cubicBezTo>
                  <a:cubicBezTo>
                    <a:pt x="2167" y="604"/>
                    <a:pt x="2172" y="605"/>
                    <a:pt x="2176" y="603"/>
                  </a:cubicBezTo>
                  <a:cubicBezTo>
                    <a:pt x="2180" y="601"/>
                    <a:pt x="2181" y="596"/>
                    <a:pt x="2179" y="592"/>
                  </a:cubicBezTo>
                  <a:cubicBezTo>
                    <a:pt x="2175" y="585"/>
                    <a:pt x="2171" y="578"/>
                    <a:pt x="2167" y="571"/>
                  </a:cubicBezTo>
                  <a:cubicBezTo>
                    <a:pt x="2165" y="568"/>
                    <a:pt x="2160" y="566"/>
                    <a:pt x="2156" y="569"/>
                  </a:cubicBezTo>
                  <a:cubicBezTo>
                    <a:pt x="2152" y="571"/>
                    <a:pt x="2151" y="576"/>
                    <a:pt x="2153" y="580"/>
                  </a:cubicBezTo>
                  <a:moveTo>
                    <a:pt x="2085" y="478"/>
                  </a:moveTo>
                  <a:cubicBezTo>
                    <a:pt x="2090" y="484"/>
                    <a:pt x="2095" y="491"/>
                    <a:pt x="2099" y="497"/>
                  </a:cubicBezTo>
                  <a:cubicBezTo>
                    <a:pt x="2102" y="501"/>
                    <a:pt x="2107" y="501"/>
                    <a:pt x="2110" y="499"/>
                  </a:cubicBezTo>
                  <a:cubicBezTo>
                    <a:pt x="2114" y="496"/>
                    <a:pt x="2115" y="491"/>
                    <a:pt x="2112" y="488"/>
                  </a:cubicBezTo>
                  <a:cubicBezTo>
                    <a:pt x="2108" y="481"/>
                    <a:pt x="2103" y="475"/>
                    <a:pt x="2098" y="468"/>
                  </a:cubicBezTo>
                  <a:cubicBezTo>
                    <a:pt x="2095" y="465"/>
                    <a:pt x="2090" y="464"/>
                    <a:pt x="2087" y="467"/>
                  </a:cubicBezTo>
                  <a:cubicBezTo>
                    <a:pt x="2083" y="469"/>
                    <a:pt x="2083" y="474"/>
                    <a:pt x="2085" y="478"/>
                  </a:cubicBezTo>
                  <a:cubicBezTo>
                    <a:pt x="2085" y="478"/>
                    <a:pt x="2085" y="478"/>
                    <a:pt x="2085" y="478"/>
                  </a:cubicBezTo>
                  <a:moveTo>
                    <a:pt x="2007" y="384"/>
                  </a:moveTo>
                  <a:cubicBezTo>
                    <a:pt x="2012" y="390"/>
                    <a:pt x="2018" y="396"/>
                    <a:pt x="2023" y="402"/>
                  </a:cubicBezTo>
                  <a:cubicBezTo>
                    <a:pt x="2026" y="405"/>
                    <a:pt x="2031" y="405"/>
                    <a:pt x="2034" y="402"/>
                  </a:cubicBezTo>
                  <a:cubicBezTo>
                    <a:pt x="2037" y="399"/>
                    <a:pt x="2038" y="394"/>
                    <a:pt x="2035" y="391"/>
                  </a:cubicBezTo>
                  <a:cubicBezTo>
                    <a:pt x="2030" y="385"/>
                    <a:pt x="2024" y="379"/>
                    <a:pt x="2019" y="373"/>
                  </a:cubicBezTo>
                  <a:cubicBezTo>
                    <a:pt x="2016" y="370"/>
                    <a:pt x="2011" y="370"/>
                    <a:pt x="2007" y="373"/>
                  </a:cubicBezTo>
                  <a:cubicBezTo>
                    <a:pt x="2004" y="376"/>
                    <a:pt x="2004" y="381"/>
                    <a:pt x="2007" y="384"/>
                  </a:cubicBezTo>
                  <a:cubicBezTo>
                    <a:pt x="2007" y="384"/>
                    <a:pt x="2007" y="384"/>
                    <a:pt x="2007" y="384"/>
                  </a:cubicBezTo>
                  <a:moveTo>
                    <a:pt x="1919" y="299"/>
                  </a:moveTo>
                  <a:cubicBezTo>
                    <a:pt x="1925" y="304"/>
                    <a:pt x="1931" y="309"/>
                    <a:pt x="1937" y="315"/>
                  </a:cubicBezTo>
                  <a:cubicBezTo>
                    <a:pt x="1940" y="318"/>
                    <a:pt x="1945" y="317"/>
                    <a:pt x="1948" y="314"/>
                  </a:cubicBezTo>
                  <a:cubicBezTo>
                    <a:pt x="1951" y="311"/>
                    <a:pt x="1951" y="306"/>
                    <a:pt x="1948" y="303"/>
                  </a:cubicBezTo>
                  <a:cubicBezTo>
                    <a:pt x="1942" y="297"/>
                    <a:pt x="1936" y="292"/>
                    <a:pt x="1930" y="287"/>
                  </a:cubicBezTo>
                  <a:cubicBezTo>
                    <a:pt x="1926" y="284"/>
                    <a:pt x="1921" y="284"/>
                    <a:pt x="1919" y="288"/>
                  </a:cubicBezTo>
                  <a:cubicBezTo>
                    <a:pt x="1916" y="291"/>
                    <a:pt x="1916" y="296"/>
                    <a:pt x="1919" y="299"/>
                  </a:cubicBezTo>
                  <a:cubicBezTo>
                    <a:pt x="1919" y="299"/>
                    <a:pt x="1919" y="299"/>
                    <a:pt x="1919" y="299"/>
                  </a:cubicBezTo>
                  <a:moveTo>
                    <a:pt x="1823" y="223"/>
                  </a:moveTo>
                  <a:cubicBezTo>
                    <a:pt x="1829" y="228"/>
                    <a:pt x="1836" y="233"/>
                    <a:pt x="1842" y="237"/>
                  </a:cubicBezTo>
                  <a:cubicBezTo>
                    <a:pt x="1846" y="240"/>
                    <a:pt x="1851" y="239"/>
                    <a:pt x="1853" y="236"/>
                  </a:cubicBezTo>
                  <a:cubicBezTo>
                    <a:pt x="1856" y="232"/>
                    <a:pt x="1855" y="227"/>
                    <a:pt x="1852" y="224"/>
                  </a:cubicBezTo>
                  <a:cubicBezTo>
                    <a:pt x="1845" y="220"/>
                    <a:pt x="1839" y="215"/>
                    <a:pt x="1832" y="210"/>
                  </a:cubicBezTo>
                  <a:cubicBezTo>
                    <a:pt x="1829" y="208"/>
                    <a:pt x="1824" y="209"/>
                    <a:pt x="1821" y="212"/>
                  </a:cubicBezTo>
                  <a:cubicBezTo>
                    <a:pt x="1819" y="216"/>
                    <a:pt x="1819" y="221"/>
                    <a:pt x="1823" y="223"/>
                  </a:cubicBezTo>
                  <a:moveTo>
                    <a:pt x="1719" y="159"/>
                  </a:moveTo>
                  <a:cubicBezTo>
                    <a:pt x="1726" y="162"/>
                    <a:pt x="1733" y="166"/>
                    <a:pt x="1740" y="170"/>
                  </a:cubicBezTo>
                  <a:cubicBezTo>
                    <a:pt x="1744" y="173"/>
                    <a:pt x="1749" y="171"/>
                    <a:pt x="1751" y="167"/>
                  </a:cubicBezTo>
                  <a:cubicBezTo>
                    <a:pt x="1753" y="164"/>
                    <a:pt x="1752" y="159"/>
                    <a:pt x="1748" y="157"/>
                  </a:cubicBezTo>
                  <a:cubicBezTo>
                    <a:pt x="1741" y="152"/>
                    <a:pt x="1734" y="149"/>
                    <a:pt x="1727" y="145"/>
                  </a:cubicBezTo>
                  <a:cubicBezTo>
                    <a:pt x="1723" y="143"/>
                    <a:pt x="1718" y="144"/>
                    <a:pt x="1716" y="148"/>
                  </a:cubicBezTo>
                  <a:cubicBezTo>
                    <a:pt x="1714" y="152"/>
                    <a:pt x="1715" y="157"/>
                    <a:pt x="1719" y="159"/>
                  </a:cubicBezTo>
                  <a:moveTo>
                    <a:pt x="1609" y="105"/>
                  </a:moveTo>
                  <a:cubicBezTo>
                    <a:pt x="1617" y="108"/>
                    <a:pt x="1624" y="111"/>
                    <a:pt x="1631" y="115"/>
                  </a:cubicBezTo>
                  <a:cubicBezTo>
                    <a:pt x="1635" y="117"/>
                    <a:pt x="1640" y="115"/>
                    <a:pt x="1642" y="111"/>
                  </a:cubicBezTo>
                  <a:cubicBezTo>
                    <a:pt x="1643" y="107"/>
                    <a:pt x="1642" y="102"/>
                    <a:pt x="1637" y="100"/>
                  </a:cubicBezTo>
                  <a:cubicBezTo>
                    <a:pt x="1630" y="97"/>
                    <a:pt x="1623" y="94"/>
                    <a:pt x="1615" y="91"/>
                  </a:cubicBezTo>
                  <a:cubicBezTo>
                    <a:pt x="1611" y="89"/>
                    <a:pt x="1607" y="91"/>
                    <a:pt x="1605" y="95"/>
                  </a:cubicBezTo>
                  <a:cubicBezTo>
                    <a:pt x="1603" y="99"/>
                    <a:pt x="1605" y="104"/>
                    <a:pt x="1609" y="105"/>
                  </a:cubicBezTo>
                  <a:moveTo>
                    <a:pt x="1494" y="64"/>
                  </a:moveTo>
                  <a:cubicBezTo>
                    <a:pt x="1502" y="66"/>
                    <a:pt x="1509" y="69"/>
                    <a:pt x="1517" y="71"/>
                  </a:cubicBezTo>
                  <a:cubicBezTo>
                    <a:pt x="1521" y="72"/>
                    <a:pt x="1525" y="70"/>
                    <a:pt x="1527" y="66"/>
                  </a:cubicBezTo>
                  <a:cubicBezTo>
                    <a:pt x="1528" y="62"/>
                    <a:pt x="1526" y="57"/>
                    <a:pt x="1522" y="56"/>
                  </a:cubicBezTo>
                  <a:cubicBezTo>
                    <a:pt x="1514" y="53"/>
                    <a:pt x="1506" y="51"/>
                    <a:pt x="1499" y="49"/>
                  </a:cubicBezTo>
                  <a:cubicBezTo>
                    <a:pt x="1494" y="47"/>
                    <a:pt x="1490" y="50"/>
                    <a:pt x="1489" y="54"/>
                  </a:cubicBezTo>
                  <a:cubicBezTo>
                    <a:pt x="1487" y="58"/>
                    <a:pt x="1490" y="63"/>
                    <a:pt x="1494" y="64"/>
                  </a:cubicBezTo>
                  <a:moveTo>
                    <a:pt x="1375" y="35"/>
                  </a:moveTo>
                  <a:cubicBezTo>
                    <a:pt x="1383" y="37"/>
                    <a:pt x="1391" y="38"/>
                    <a:pt x="1399" y="40"/>
                  </a:cubicBezTo>
                  <a:cubicBezTo>
                    <a:pt x="1403" y="41"/>
                    <a:pt x="1407" y="38"/>
                    <a:pt x="1408" y="34"/>
                  </a:cubicBezTo>
                  <a:cubicBezTo>
                    <a:pt x="1409" y="29"/>
                    <a:pt x="1406" y="25"/>
                    <a:pt x="1402" y="24"/>
                  </a:cubicBezTo>
                  <a:cubicBezTo>
                    <a:pt x="1394" y="23"/>
                    <a:pt x="1386" y="21"/>
                    <a:pt x="1378" y="20"/>
                  </a:cubicBezTo>
                  <a:cubicBezTo>
                    <a:pt x="1374" y="19"/>
                    <a:pt x="1370" y="22"/>
                    <a:pt x="1369" y="26"/>
                  </a:cubicBezTo>
                  <a:cubicBezTo>
                    <a:pt x="1368" y="30"/>
                    <a:pt x="1371" y="34"/>
                    <a:pt x="1375" y="35"/>
                  </a:cubicBezTo>
                  <a:moveTo>
                    <a:pt x="1254" y="19"/>
                  </a:moveTo>
                  <a:cubicBezTo>
                    <a:pt x="1262" y="20"/>
                    <a:pt x="1270" y="21"/>
                    <a:pt x="1278" y="21"/>
                  </a:cubicBezTo>
                  <a:cubicBezTo>
                    <a:pt x="1282" y="22"/>
                    <a:pt x="1286" y="19"/>
                    <a:pt x="1286" y="14"/>
                  </a:cubicBezTo>
                  <a:cubicBezTo>
                    <a:pt x="1287" y="10"/>
                    <a:pt x="1284" y="6"/>
                    <a:pt x="1279" y="6"/>
                  </a:cubicBezTo>
                  <a:cubicBezTo>
                    <a:pt x="1271" y="5"/>
                    <a:pt x="1263" y="4"/>
                    <a:pt x="1255" y="3"/>
                  </a:cubicBezTo>
                  <a:cubicBezTo>
                    <a:pt x="1251" y="3"/>
                    <a:pt x="1247" y="6"/>
                    <a:pt x="1247" y="11"/>
                  </a:cubicBezTo>
                  <a:cubicBezTo>
                    <a:pt x="1246" y="15"/>
                    <a:pt x="1250" y="19"/>
                    <a:pt x="1254" y="19"/>
                  </a:cubicBezTo>
                  <a:moveTo>
                    <a:pt x="1132" y="16"/>
                  </a:moveTo>
                  <a:cubicBezTo>
                    <a:pt x="1140" y="16"/>
                    <a:pt x="1148" y="16"/>
                    <a:pt x="1156" y="16"/>
                  </a:cubicBezTo>
                  <a:cubicBezTo>
                    <a:pt x="1160" y="16"/>
                    <a:pt x="1164" y="12"/>
                    <a:pt x="1164" y="8"/>
                  </a:cubicBezTo>
                  <a:cubicBezTo>
                    <a:pt x="1163" y="4"/>
                    <a:pt x="1160" y="0"/>
                    <a:pt x="1155" y="0"/>
                  </a:cubicBezTo>
                  <a:cubicBezTo>
                    <a:pt x="1147" y="0"/>
                    <a:pt x="1139" y="0"/>
                    <a:pt x="1131" y="0"/>
                  </a:cubicBezTo>
                  <a:cubicBezTo>
                    <a:pt x="1127" y="1"/>
                    <a:pt x="1124" y="4"/>
                    <a:pt x="1124" y="9"/>
                  </a:cubicBezTo>
                  <a:cubicBezTo>
                    <a:pt x="1124" y="13"/>
                    <a:pt x="1128" y="17"/>
                    <a:pt x="1132" y="16"/>
                  </a:cubicBezTo>
                  <a:moveTo>
                    <a:pt x="1010" y="26"/>
                  </a:moveTo>
                  <a:cubicBezTo>
                    <a:pt x="1018" y="25"/>
                    <a:pt x="1026" y="24"/>
                    <a:pt x="1034" y="23"/>
                  </a:cubicBezTo>
                  <a:cubicBezTo>
                    <a:pt x="1038" y="23"/>
                    <a:pt x="1041" y="19"/>
                    <a:pt x="1041" y="14"/>
                  </a:cubicBezTo>
                  <a:cubicBezTo>
                    <a:pt x="1040" y="10"/>
                    <a:pt x="1036" y="7"/>
                    <a:pt x="1032" y="7"/>
                  </a:cubicBezTo>
                  <a:cubicBezTo>
                    <a:pt x="1024" y="8"/>
                    <a:pt x="1016" y="9"/>
                    <a:pt x="1008" y="10"/>
                  </a:cubicBezTo>
                  <a:cubicBezTo>
                    <a:pt x="1004" y="11"/>
                    <a:pt x="1001" y="15"/>
                    <a:pt x="1001" y="19"/>
                  </a:cubicBezTo>
                  <a:cubicBezTo>
                    <a:pt x="1002" y="24"/>
                    <a:pt x="1006" y="27"/>
                    <a:pt x="1010" y="26"/>
                  </a:cubicBezTo>
                  <a:cubicBezTo>
                    <a:pt x="1010" y="26"/>
                    <a:pt x="1010" y="26"/>
                    <a:pt x="1010" y="26"/>
                  </a:cubicBezTo>
                  <a:moveTo>
                    <a:pt x="890" y="49"/>
                  </a:moveTo>
                  <a:cubicBezTo>
                    <a:pt x="898" y="47"/>
                    <a:pt x="905" y="45"/>
                    <a:pt x="913" y="44"/>
                  </a:cubicBezTo>
                  <a:cubicBezTo>
                    <a:pt x="917" y="43"/>
                    <a:pt x="920" y="38"/>
                    <a:pt x="919" y="34"/>
                  </a:cubicBezTo>
                  <a:cubicBezTo>
                    <a:pt x="918" y="30"/>
                    <a:pt x="914" y="27"/>
                    <a:pt x="910" y="28"/>
                  </a:cubicBezTo>
                  <a:cubicBezTo>
                    <a:pt x="902" y="30"/>
                    <a:pt x="894" y="32"/>
                    <a:pt x="886" y="33"/>
                  </a:cubicBezTo>
                  <a:cubicBezTo>
                    <a:pt x="882" y="34"/>
                    <a:pt x="879" y="39"/>
                    <a:pt x="880" y="43"/>
                  </a:cubicBezTo>
                  <a:cubicBezTo>
                    <a:pt x="881" y="47"/>
                    <a:pt x="886" y="50"/>
                    <a:pt x="890" y="49"/>
                  </a:cubicBezTo>
                  <a:moveTo>
                    <a:pt x="773" y="84"/>
                  </a:moveTo>
                  <a:cubicBezTo>
                    <a:pt x="780" y="82"/>
                    <a:pt x="788" y="79"/>
                    <a:pt x="795" y="77"/>
                  </a:cubicBezTo>
                  <a:cubicBezTo>
                    <a:pt x="800" y="75"/>
                    <a:pt x="802" y="71"/>
                    <a:pt x="800" y="66"/>
                  </a:cubicBezTo>
                  <a:cubicBezTo>
                    <a:pt x="799" y="62"/>
                    <a:pt x="794" y="60"/>
                    <a:pt x="790" y="61"/>
                  </a:cubicBezTo>
                  <a:cubicBezTo>
                    <a:pt x="783" y="64"/>
                    <a:pt x="775" y="67"/>
                    <a:pt x="768" y="69"/>
                  </a:cubicBezTo>
                  <a:cubicBezTo>
                    <a:pt x="763" y="71"/>
                    <a:pt x="761" y="75"/>
                    <a:pt x="763" y="80"/>
                  </a:cubicBezTo>
                  <a:cubicBezTo>
                    <a:pt x="764" y="84"/>
                    <a:pt x="769" y="86"/>
                    <a:pt x="773" y="84"/>
                  </a:cubicBezTo>
                  <a:cubicBezTo>
                    <a:pt x="773" y="84"/>
                    <a:pt x="773" y="84"/>
                    <a:pt x="773" y="84"/>
                  </a:cubicBezTo>
                  <a:moveTo>
                    <a:pt x="661" y="132"/>
                  </a:moveTo>
                  <a:cubicBezTo>
                    <a:pt x="668" y="129"/>
                    <a:pt x="675" y="125"/>
                    <a:pt x="682" y="122"/>
                  </a:cubicBezTo>
                  <a:cubicBezTo>
                    <a:pt x="686" y="120"/>
                    <a:pt x="688" y="115"/>
                    <a:pt x="686" y="111"/>
                  </a:cubicBezTo>
                  <a:cubicBezTo>
                    <a:pt x="684" y="107"/>
                    <a:pt x="679" y="106"/>
                    <a:pt x="675" y="107"/>
                  </a:cubicBezTo>
                  <a:cubicBezTo>
                    <a:pt x="668" y="111"/>
                    <a:pt x="661" y="114"/>
                    <a:pt x="654" y="118"/>
                  </a:cubicBezTo>
                  <a:cubicBezTo>
                    <a:pt x="650" y="120"/>
                    <a:pt x="648" y="124"/>
                    <a:pt x="650" y="128"/>
                  </a:cubicBezTo>
                  <a:cubicBezTo>
                    <a:pt x="652" y="132"/>
                    <a:pt x="657" y="134"/>
                    <a:pt x="661" y="132"/>
                  </a:cubicBezTo>
                  <a:moveTo>
                    <a:pt x="554" y="191"/>
                  </a:moveTo>
                  <a:cubicBezTo>
                    <a:pt x="561" y="187"/>
                    <a:pt x="567" y="183"/>
                    <a:pt x="574" y="179"/>
                  </a:cubicBezTo>
                  <a:cubicBezTo>
                    <a:pt x="578" y="177"/>
                    <a:pt x="579" y="172"/>
                    <a:pt x="577" y="168"/>
                  </a:cubicBezTo>
                  <a:cubicBezTo>
                    <a:pt x="575" y="164"/>
                    <a:pt x="570" y="163"/>
                    <a:pt x="566" y="165"/>
                  </a:cubicBezTo>
                  <a:cubicBezTo>
                    <a:pt x="559" y="169"/>
                    <a:pt x="552" y="174"/>
                    <a:pt x="545" y="178"/>
                  </a:cubicBezTo>
                  <a:cubicBezTo>
                    <a:pt x="542" y="180"/>
                    <a:pt x="541" y="185"/>
                    <a:pt x="543" y="189"/>
                  </a:cubicBezTo>
                  <a:cubicBezTo>
                    <a:pt x="545" y="193"/>
                    <a:pt x="550" y="194"/>
                    <a:pt x="554" y="191"/>
                  </a:cubicBezTo>
                  <a:moveTo>
                    <a:pt x="454" y="262"/>
                  </a:moveTo>
                  <a:cubicBezTo>
                    <a:pt x="460" y="257"/>
                    <a:pt x="466" y="252"/>
                    <a:pt x="473" y="247"/>
                  </a:cubicBezTo>
                  <a:cubicBezTo>
                    <a:pt x="476" y="245"/>
                    <a:pt x="477" y="240"/>
                    <a:pt x="474" y="236"/>
                  </a:cubicBezTo>
                  <a:cubicBezTo>
                    <a:pt x="472" y="233"/>
                    <a:pt x="467" y="232"/>
                    <a:pt x="463" y="235"/>
                  </a:cubicBezTo>
                  <a:cubicBezTo>
                    <a:pt x="457" y="240"/>
                    <a:pt x="450" y="244"/>
                    <a:pt x="444" y="249"/>
                  </a:cubicBezTo>
                  <a:cubicBezTo>
                    <a:pt x="441" y="252"/>
                    <a:pt x="440" y="257"/>
                    <a:pt x="443" y="261"/>
                  </a:cubicBezTo>
                  <a:cubicBezTo>
                    <a:pt x="446" y="264"/>
                    <a:pt x="451" y="265"/>
                    <a:pt x="454" y="262"/>
                  </a:cubicBezTo>
                  <a:moveTo>
                    <a:pt x="362" y="343"/>
                  </a:moveTo>
                  <a:cubicBezTo>
                    <a:pt x="368" y="337"/>
                    <a:pt x="374" y="332"/>
                    <a:pt x="379" y="326"/>
                  </a:cubicBezTo>
                  <a:cubicBezTo>
                    <a:pt x="383" y="323"/>
                    <a:pt x="383" y="318"/>
                    <a:pt x="380" y="315"/>
                  </a:cubicBezTo>
                  <a:cubicBezTo>
                    <a:pt x="377" y="312"/>
                    <a:pt x="372" y="311"/>
                    <a:pt x="368" y="315"/>
                  </a:cubicBezTo>
                  <a:cubicBezTo>
                    <a:pt x="363" y="320"/>
                    <a:pt x="357" y="326"/>
                    <a:pt x="351" y="331"/>
                  </a:cubicBezTo>
                  <a:cubicBezTo>
                    <a:pt x="348" y="334"/>
                    <a:pt x="348" y="339"/>
                    <a:pt x="351" y="342"/>
                  </a:cubicBezTo>
                  <a:cubicBezTo>
                    <a:pt x="354" y="346"/>
                    <a:pt x="359" y="346"/>
                    <a:pt x="362" y="343"/>
                  </a:cubicBezTo>
                  <a:moveTo>
                    <a:pt x="279" y="432"/>
                  </a:moveTo>
                  <a:cubicBezTo>
                    <a:pt x="284" y="426"/>
                    <a:pt x="289" y="420"/>
                    <a:pt x="295" y="414"/>
                  </a:cubicBezTo>
                  <a:cubicBezTo>
                    <a:pt x="298" y="411"/>
                    <a:pt x="297" y="406"/>
                    <a:pt x="294" y="403"/>
                  </a:cubicBezTo>
                  <a:cubicBezTo>
                    <a:pt x="290" y="400"/>
                    <a:pt x="285" y="401"/>
                    <a:pt x="283" y="404"/>
                  </a:cubicBezTo>
                  <a:cubicBezTo>
                    <a:pt x="277" y="410"/>
                    <a:pt x="272" y="416"/>
                    <a:pt x="267" y="422"/>
                  </a:cubicBezTo>
                  <a:cubicBezTo>
                    <a:pt x="264" y="426"/>
                    <a:pt x="265" y="431"/>
                    <a:pt x="268" y="434"/>
                  </a:cubicBezTo>
                  <a:cubicBezTo>
                    <a:pt x="271" y="436"/>
                    <a:pt x="277" y="436"/>
                    <a:pt x="279" y="432"/>
                  </a:cubicBezTo>
                  <a:moveTo>
                    <a:pt x="206" y="531"/>
                  </a:moveTo>
                  <a:cubicBezTo>
                    <a:pt x="211" y="524"/>
                    <a:pt x="215" y="518"/>
                    <a:pt x="220" y="511"/>
                  </a:cubicBezTo>
                  <a:cubicBezTo>
                    <a:pt x="222" y="507"/>
                    <a:pt x="221" y="502"/>
                    <a:pt x="218" y="500"/>
                  </a:cubicBezTo>
                  <a:cubicBezTo>
                    <a:pt x="214" y="497"/>
                    <a:pt x="209" y="498"/>
                    <a:pt x="207" y="502"/>
                  </a:cubicBezTo>
                  <a:cubicBezTo>
                    <a:pt x="202" y="508"/>
                    <a:pt x="198" y="515"/>
                    <a:pt x="193" y="522"/>
                  </a:cubicBezTo>
                  <a:cubicBezTo>
                    <a:pt x="191" y="525"/>
                    <a:pt x="192" y="530"/>
                    <a:pt x="195" y="533"/>
                  </a:cubicBezTo>
                  <a:cubicBezTo>
                    <a:pt x="199" y="535"/>
                    <a:pt x="204" y="534"/>
                    <a:pt x="206" y="531"/>
                  </a:cubicBezTo>
                  <a:moveTo>
                    <a:pt x="144" y="636"/>
                  </a:moveTo>
                  <a:cubicBezTo>
                    <a:pt x="148" y="629"/>
                    <a:pt x="152" y="622"/>
                    <a:pt x="156" y="615"/>
                  </a:cubicBezTo>
                  <a:cubicBezTo>
                    <a:pt x="158" y="611"/>
                    <a:pt x="156" y="606"/>
                    <a:pt x="152" y="604"/>
                  </a:cubicBezTo>
                  <a:cubicBezTo>
                    <a:pt x="148" y="602"/>
                    <a:pt x="144" y="604"/>
                    <a:pt x="141" y="607"/>
                  </a:cubicBezTo>
                  <a:cubicBezTo>
                    <a:pt x="138" y="614"/>
                    <a:pt x="134" y="622"/>
                    <a:pt x="130" y="629"/>
                  </a:cubicBezTo>
                  <a:cubicBezTo>
                    <a:pt x="128" y="633"/>
                    <a:pt x="130" y="637"/>
                    <a:pt x="134" y="639"/>
                  </a:cubicBezTo>
                  <a:cubicBezTo>
                    <a:pt x="138" y="641"/>
                    <a:pt x="142" y="640"/>
                    <a:pt x="144" y="636"/>
                  </a:cubicBezTo>
                  <a:moveTo>
                    <a:pt x="94" y="747"/>
                  </a:moveTo>
                  <a:cubicBezTo>
                    <a:pt x="97" y="740"/>
                    <a:pt x="100" y="733"/>
                    <a:pt x="103" y="725"/>
                  </a:cubicBezTo>
                  <a:cubicBezTo>
                    <a:pt x="104" y="721"/>
                    <a:pt x="103" y="717"/>
                    <a:pt x="98" y="715"/>
                  </a:cubicBezTo>
                  <a:cubicBezTo>
                    <a:pt x="94" y="713"/>
                    <a:pt x="90" y="715"/>
                    <a:pt x="88" y="719"/>
                  </a:cubicBezTo>
                  <a:cubicBezTo>
                    <a:pt x="85" y="727"/>
                    <a:pt x="82" y="734"/>
                    <a:pt x="79" y="742"/>
                  </a:cubicBezTo>
                  <a:cubicBezTo>
                    <a:pt x="77" y="746"/>
                    <a:pt x="79" y="750"/>
                    <a:pt x="84" y="752"/>
                  </a:cubicBezTo>
                  <a:cubicBezTo>
                    <a:pt x="88" y="754"/>
                    <a:pt x="92" y="752"/>
                    <a:pt x="94" y="747"/>
                  </a:cubicBezTo>
                  <a:moveTo>
                    <a:pt x="56" y="864"/>
                  </a:moveTo>
                  <a:cubicBezTo>
                    <a:pt x="58" y="856"/>
                    <a:pt x="60" y="848"/>
                    <a:pt x="62" y="841"/>
                  </a:cubicBezTo>
                  <a:cubicBezTo>
                    <a:pt x="63" y="837"/>
                    <a:pt x="61" y="832"/>
                    <a:pt x="57" y="831"/>
                  </a:cubicBezTo>
                  <a:cubicBezTo>
                    <a:pt x="52" y="830"/>
                    <a:pt x="48" y="832"/>
                    <a:pt x="47" y="836"/>
                  </a:cubicBezTo>
                  <a:cubicBezTo>
                    <a:pt x="44" y="844"/>
                    <a:pt x="42" y="852"/>
                    <a:pt x="40" y="859"/>
                  </a:cubicBezTo>
                  <a:cubicBezTo>
                    <a:pt x="39" y="864"/>
                    <a:pt x="42" y="868"/>
                    <a:pt x="46" y="869"/>
                  </a:cubicBezTo>
                  <a:cubicBezTo>
                    <a:pt x="50" y="870"/>
                    <a:pt x="55" y="868"/>
                    <a:pt x="56" y="864"/>
                  </a:cubicBezTo>
                  <a:cubicBezTo>
                    <a:pt x="56" y="864"/>
                    <a:pt x="56" y="864"/>
                    <a:pt x="56" y="864"/>
                  </a:cubicBezTo>
                  <a:moveTo>
                    <a:pt x="30" y="983"/>
                  </a:moveTo>
                  <a:cubicBezTo>
                    <a:pt x="31" y="975"/>
                    <a:pt x="33" y="967"/>
                    <a:pt x="34" y="960"/>
                  </a:cubicBezTo>
                  <a:cubicBezTo>
                    <a:pt x="35" y="955"/>
                    <a:pt x="32" y="951"/>
                    <a:pt x="28" y="950"/>
                  </a:cubicBezTo>
                  <a:cubicBezTo>
                    <a:pt x="23" y="950"/>
                    <a:pt x="19" y="953"/>
                    <a:pt x="18" y="957"/>
                  </a:cubicBezTo>
                  <a:cubicBezTo>
                    <a:pt x="17" y="965"/>
                    <a:pt x="16" y="973"/>
                    <a:pt x="14" y="981"/>
                  </a:cubicBezTo>
                  <a:cubicBezTo>
                    <a:pt x="14" y="985"/>
                    <a:pt x="17" y="989"/>
                    <a:pt x="21" y="990"/>
                  </a:cubicBezTo>
                  <a:cubicBezTo>
                    <a:pt x="25" y="990"/>
                    <a:pt x="29" y="987"/>
                    <a:pt x="30" y="983"/>
                  </a:cubicBezTo>
                  <a:moveTo>
                    <a:pt x="17" y="1105"/>
                  </a:moveTo>
                  <a:cubicBezTo>
                    <a:pt x="18" y="1097"/>
                    <a:pt x="18" y="1089"/>
                    <a:pt x="19" y="1081"/>
                  </a:cubicBezTo>
                  <a:cubicBezTo>
                    <a:pt x="19" y="1077"/>
                    <a:pt x="16" y="1073"/>
                    <a:pt x="11" y="1072"/>
                  </a:cubicBezTo>
                  <a:cubicBezTo>
                    <a:pt x="7" y="1072"/>
                    <a:pt x="3" y="1075"/>
                    <a:pt x="3" y="1080"/>
                  </a:cubicBezTo>
                  <a:cubicBezTo>
                    <a:pt x="2" y="1088"/>
                    <a:pt x="2" y="1096"/>
                    <a:pt x="1" y="1104"/>
                  </a:cubicBezTo>
                  <a:cubicBezTo>
                    <a:pt x="1" y="1108"/>
                    <a:pt x="5" y="1112"/>
                    <a:pt x="9" y="1112"/>
                  </a:cubicBezTo>
                  <a:cubicBezTo>
                    <a:pt x="13" y="1112"/>
                    <a:pt x="17" y="1109"/>
                    <a:pt x="17" y="1105"/>
                  </a:cubicBezTo>
                  <a:moveTo>
                    <a:pt x="17" y="1227"/>
                  </a:moveTo>
                  <a:cubicBezTo>
                    <a:pt x="17" y="1219"/>
                    <a:pt x="17" y="1211"/>
                    <a:pt x="16" y="1203"/>
                  </a:cubicBezTo>
                  <a:cubicBezTo>
                    <a:pt x="16" y="1199"/>
                    <a:pt x="13" y="1195"/>
                    <a:pt x="8" y="1195"/>
                  </a:cubicBezTo>
                  <a:cubicBezTo>
                    <a:pt x="4" y="1196"/>
                    <a:pt x="0" y="1199"/>
                    <a:pt x="0" y="1204"/>
                  </a:cubicBezTo>
                  <a:cubicBezTo>
                    <a:pt x="1" y="1212"/>
                    <a:pt x="1" y="1220"/>
                    <a:pt x="2" y="1228"/>
                  </a:cubicBezTo>
                  <a:cubicBezTo>
                    <a:pt x="2" y="1232"/>
                    <a:pt x="6" y="1236"/>
                    <a:pt x="10" y="1235"/>
                  </a:cubicBezTo>
                  <a:cubicBezTo>
                    <a:pt x="14" y="1235"/>
                    <a:pt x="18" y="1231"/>
                    <a:pt x="17" y="1227"/>
                  </a:cubicBezTo>
                  <a:moveTo>
                    <a:pt x="30" y="1348"/>
                  </a:moveTo>
                  <a:cubicBezTo>
                    <a:pt x="29" y="1341"/>
                    <a:pt x="28" y="1333"/>
                    <a:pt x="27" y="1325"/>
                  </a:cubicBezTo>
                  <a:cubicBezTo>
                    <a:pt x="26" y="1321"/>
                    <a:pt x="22" y="1318"/>
                    <a:pt x="18" y="1318"/>
                  </a:cubicBezTo>
                  <a:cubicBezTo>
                    <a:pt x="14" y="1319"/>
                    <a:pt x="10" y="1323"/>
                    <a:pt x="11" y="1327"/>
                  </a:cubicBezTo>
                  <a:cubicBezTo>
                    <a:pt x="12" y="1335"/>
                    <a:pt x="13" y="1343"/>
                    <a:pt x="15" y="1351"/>
                  </a:cubicBezTo>
                  <a:cubicBezTo>
                    <a:pt x="15" y="1355"/>
                    <a:pt x="19" y="1358"/>
                    <a:pt x="24" y="1358"/>
                  </a:cubicBezTo>
                  <a:cubicBezTo>
                    <a:pt x="28" y="1357"/>
                    <a:pt x="31" y="1353"/>
                    <a:pt x="30" y="1348"/>
                  </a:cubicBezTo>
                  <a:moveTo>
                    <a:pt x="56" y="1468"/>
                  </a:moveTo>
                  <a:cubicBezTo>
                    <a:pt x="54" y="1460"/>
                    <a:pt x="52" y="1453"/>
                    <a:pt x="50" y="1445"/>
                  </a:cubicBezTo>
                  <a:cubicBezTo>
                    <a:pt x="49" y="1441"/>
                    <a:pt x="45" y="1438"/>
                    <a:pt x="41" y="1439"/>
                  </a:cubicBezTo>
                  <a:cubicBezTo>
                    <a:pt x="36" y="1440"/>
                    <a:pt x="34" y="1445"/>
                    <a:pt x="35" y="1449"/>
                  </a:cubicBezTo>
                  <a:cubicBezTo>
                    <a:pt x="37" y="1457"/>
                    <a:pt x="39" y="1464"/>
                    <a:pt x="41" y="1472"/>
                  </a:cubicBezTo>
                  <a:cubicBezTo>
                    <a:pt x="42" y="1476"/>
                    <a:pt x="46" y="1479"/>
                    <a:pt x="51" y="1478"/>
                  </a:cubicBezTo>
                  <a:cubicBezTo>
                    <a:pt x="55" y="1477"/>
                    <a:pt x="57" y="1472"/>
                    <a:pt x="56" y="1468"/>
                  </a:cubicBezTo>
                  <a:moveTo>
                    <a:pt x="95" y="1584"/>
                  </a:moveTo>
                  <a:cubicBezTo>
                    <a:pt x="92" y="1577"/>
                    <a:pt x="89" y="1569"/>
                    <a:pt x="86" y="1562"/>
                  </a:cubicBezTo>
                  <a:cubicBezTo>
                    <a:pt x="85" y="1558"/>
                    <a:pt x="80" y="1555"/>
                    <a:pt x="76" y="1557"/>
                  </a:cubicBezTo>
                  <a:cubicBezTo>
                    <a:pt x="72" y="1559"/>
                    <a:pt x="70" y="1563"/>
                    <a:pt x="71" y="1567"/>
                  </a:cubicBezTo>
                  <a:cubicBezTo>
                    <a:pt x="74" y="1575"/>
                    <a:pt x="77" y="1582"/>
                    <a:pt x="80" y="1590"/>
                  </a:cubicBezTo>
                  <a:cubicBezTo>
                    <a:pt x="81" y="1594"/>
                    <a:pt x="86" y="1596"/>
                    <a:pt x="90" y="1594"/>
                  </a:cubicBezTo>
                  <a:cubicBezTo>
                    <a:pt x="94" y="1593"/>
                    <a:pt x="96" y="1588"/>
                    <a:pt x="95" y="1584"/>
                  </a:cubicBezTo>
                  <a:cubicBezTo>
                    <a:pt x="95" y="1584"/>
                    <a:pt x="95" y="1584"/>
                    <a:pt x="95" y="1584"/>
                  </a:cubicBezTo>
                  <a:moveTo>
                    <a:pt x="145" y="1695"/>
                  </a:moveTo>
                  <a:cubicBezTo>
                    <a:pt x="142" y="1688"/>
                    <a:pt x="138" y="1681"/>
                    <a:pt x="135" y="1674"/>
                  </a:cubicBezTo>
                  <a:cubicBezTo>
                    <a:pt x="133" y="1670"/>
                    <a:pt x="128" y="1668"/>
                    <a:pt x="124" y="1670"/>
                  </a:cubicBezTo>
                  <a:cubicBezTo>
                    <a:pt x="120" y="1672"/>
                    <a:pt x="118" y="1677"/>
                    <a:pt x="120" y="1681"/>
                  </a:cubicBezTo>
                  <a:cubicBezTo>
                    <a:pt x="124" y="1688"/>
                    <a:pt x="128" y="1695"/>
                    <a:pt x="131" y="1702"/>
                  </a:cubicBezTo>
                  <a:cubicBezTo>
                    <a:pt x="133" y="1706"/>
                    <a:pt x="138" y="1708"/>
                    <a:pt x="142" y="1706"/>
                  </a:cubicBezTo>
                  <a:cubicBezTo>
                    <a:pt x="146" y="1704"/>
                    <a:pt x="147" y="1699"/>
                    <a:pt x="145" y="1695"/>
                  </a:cubicBezTo>
                  <a:moveTo>
                    <a:pt x="208" y="1800"/>
                  </a:moveTo>
                  <a:cubicBezTo>
                    <a:pt x="203" y="1794"/>
                    <a:pt x="199" y="1787"/>
                    <a:pt x="195" y="1780"/>
                  </a:cubicBezTo>
                  <a:cubicBezTo>
                    <a:pt x="192" y="1777"/>
                    <a:pt x="187" y="1776"/>
                    <a:pt x="184" y="1778"/>
                  </a:cubicBezTo>
                  <a:cubicBezTo>
                    <a:pt x="180" y="1780"/>
                    <a:pt x="179" y="1785"/>
                    <a:pt x="181" y="1789"/>
                  </a:cubicBezTo>
                  <a:cubicBezTo>
                    <a:pt x="185" y="1796"/>
                    <a:pt x="190" y="1802"/>
                    <a:pt x="194" y="1809"/>
                  </a:cubicBezTo>
                  <a:cubicBezTo>
                    <a:pt x="197" y="1813"/>
                    <a:pt x="202" y="1814"/>
                    <a:pt x="205" y="1811"/>
                  </a:cubicBezTo>
                  <a:cubicBezTo>
                    <a:pt x="209" y="1809"/>
                    <a:pt x="210" y="1804"/>
                    <a:pt x="208" y="1800"/>
                  </a:cubicBezTo>
                  <a:cubicBezTo>
                    <a:pt x="208" y="1800"/>
                    <a:pt x="208" y="1800"/>
                    <a:pt x="208" y="1800"/>
                  </a:cubicBezTo>
                  <a:moveTo>
                    <a:pt x="281" y="1898"/>
                  </a:moveTo>
                  <a:cubicBezTo>
                    <a:pt x="276" y="1892"/>
                    <a:pt x="271" y="1886"/>
                    <a:pt x="266" y="1880"/>
                  </a:cubicBezTo>
                  <a:cubicBezTo>
                    <a:pt x="263" y="1876"/>
                    <a:pt x="258" y="1876"/>
                    <a:pt x="254" y="1879"/>
                  </a:cubicBezTo>
                  <a:cubicBezTo>
                    <a:pt x="251" y="1881"/>
                    <a:pt x="250" y="1886"/>
                    <a:pt x="253" y="1890"/>
                  </a:cubicBezTo>
                  <a:cubicBezTo>
                    <a:pt x="258" y="1896"/>
                    <a:pt x="263" y="1902"/>
                    <a:pt x="268" y="1908"/>
                  </a:cubicBezTo>
                  <a:cubicBezTo>
                    <a:pt x="271" y="1912"/>
                    <a:pt x="276" y="1912"/>
                    <a:pt x="280" y="1909"/>
                  </a:cubicBezTo>
                  <a:cubicBezTo>
                    <a:pt x="283" y="1907"/>
                    <a:pt x="283" y="1902"/>
                    <a:pt x="281" y="1898"/>
                  </a:cubicBezTo>
                  <a:cubicBezTo>
                    <a:pt x="281" y="1898"/>
                    <a:pt x="281" y="1898"/>
                    <a:pt x="281" y="1898"/>
                  </a:cubicBezTo>
                  <a:moveTo>
                    <a:pt x="364" y="1988"/>
                  </a:moveTo>
                  <a:cubicBezTo>
                    <a:pt x="358" y="1982"/>
                    <a:pt x="352" y="1977"/>
                    <a:pt x="347" y="1971"/>
                  </a:cubicBezTo>
                  <a:cubicBezTo>
                    <a:pt x="344" y="1968"/>
                    <a:pt x="339" y="1968"/>
                    <a:pt x="335" y="1971"/>
                  </a:cubicBezTo>
                  <a:cubicBezTo>
                    <a:pt x="332" y="1974"/>
                    <a:pt x="332" y="1979"/>
                    <a:pt x="335" y="1982"/>
                  </a:cubicBezTo>
                  <a:cubicBezTo>
                    <a:pt x="341" y="1988"/>
                    <a:pt x="347" y="1994"/>
                    <a:pt x="352" y="1999"/>
                  </a:cubicBezTo>
                  <a:cubicBezTo>
                    <a:pt x="356" y="2002"/>
                    <a:pt x="361" y="2002"/>
                    <a:pt x="364" y="1999"/>
                  </a:cubicBezTo>
                  <a:cubicBezTo>
                    <a:pt x="367" y="1996"/>
                    <a:pt x="367" y="1991"/>
                    <a:pt x="364" y="1988"/>
                  </a:cubicBezTo>
                  <a:moveTo>
                    <a:pt x="456" y="2068"/>
                  </a:moveTo>
                  <a:cubicBezTo>
                    <a:pt x="449" y="2064"/>
                    <a:pt x="443" y="2059"/>
                    <a:pt x="437" y="2054"/>
                  </a:cubicBezTo>
                  <a:cubicBezTo>
                    <a:pt x="434" y="2051"/>
                    <a:pt x="429" y="2051"/>
                    <a:pt x="426" y="2055"/>
                  </a:cubicBezTo>
                  <a:cubicBezTo>
                    <a:pt x="423" y="2058"/>
                    <a:pt x="424" y="2063"/>
                    <a:pt x="427" y="2066"/>
                  </a:cubicBezTo>
                  <a:cubicBezTo>
                    <a:pt x="433" y="2071"/>
                    <a:pt x="439" y="2076"/>
                    <a:pt x="446" y="2081"/>
                  </a:cubicBezTo>
                  <a:cubicBezTo>
                    <a:pt x="449" y="2084"/>
                    <a:pt x="454" y="2083"/>
                    <a:pt x="457" y="2080"/>
                  </a:cubicBezTo>
                  <a:cubicBezTo>
                    <a:pt x="460" y="2076"/>
                    <a:pt x="459" y="2071"/>
                    <a:pt x="456" y="2068"/>
                  </a:cubicBezTo>
                  <a:moveTo>
                    <a:pt x="556" y="2139"/>
                  </a:moveTo>
                  <a:cubicBezTo>
                    <a:pt x="549" y="2135"/>
                    <a:pt x="542" y="2130"/>
                    <a:pt x="536" y="2126"/>
                  </a:cubicBezTo>
                  <a:cubicBezTo>
                    <a:pt x="532" y="2123"/>
                    <a:pt x="527" y="2125"/>
                    <a:pt x="525" y="2128"/>
                  </a:cubicBezTo>
                  <a:cubicBezTo>
                    <a:pt x="522" y="2132"/>
                    <a:pt x="523" y="2137"/>
                    <a:pt x="527" y="2139"/>
                  </a:cubicBezTo>
                  <a:cubicBezTo>
                    <a:pt x="534" y="2144"/>
                    <a:pt x="540" y="2148"/>
                    <a:pt x="547" y="2152"/>
                  </a:cubicBezTo>
                  <a:cubicBezTo>
                    <a:pt x="551" y="2155"/>
                    <a:pt x="556" y="2153"/>
                    <a:pt x="558" y="2150"/>
                  </a:cubicBezTo>
                  <a:cubicBezTo>
                    <a:pt x="561" y="2146"/>
                    <a:pt x="559" y="2141"/>
                    <a:pt x="556" y="2139"/>
                  </a:cubicBezTo>
                  <a:moveTo>
                    <a:pt x="663" y="2198"/>
                  </a:moveTo>
                  <a:cubicBezTo>
                    <a:pt x="656" y="2195"/>
                    <a:pt x="648" y="2191"/>
                    <a:pt x="641" y="2187"/>
                  </a:cubicBezTo>
                  <a:cubicBezTo>
                    <a:pt x="637" y="2185"/>
                    <a:pt x="633" y="2187"/>
                    <a:pt x="631" y="2191"/>
                  </a:cubicBezTo>
                  <a:cubicBezTo>
                    <a:pt x="629" y="2195"/>
                    <a:pt x="630" y="2200"/>
                    <a:pt x="634" y="2202"/>
                  </a:cubicBezTo>
                  <a:cubicBezTo>
                    <a:pt x="641" y="2205"/>
                    <a:pt x="648" y="2209"/>
                    <a:pt x="656" y="2212"/>
                  </a:cubicBezTo>
                  <a:cubicBezTo>
                    <a:pt x="660" y="2214"/>
                    <a:pt x="664" y="2213"/>
                    <a:pt x="666" y="2209"/>
                  </a:cubicBezTo>
                  <a:cubicBezTo>
                    <a:pt x="668" y="2205"/>
                    <a:pt x="667" y="2200"/>
                    <a:pt x="663" y="2198"/>
                  </a:cubicBezTo>
                  <a:moveTo>
                    <a:pt x="775" y="2246"/>
                  </a:moveTo>
                  <a:cubicBezTo>
                    <a:pt x="768" y="2243"/>
                    <a:pt x="761" y="2240"/>
                    <a:pt x="753" y="2237"/>
                  </a:cubicBezTo>
                  <a:cubicBezTo>
                    <a:pt x="749" y="2236"/>
                    <a:pt x="744" y="2238"/>
                    <a:pt x="743" y="2242"/>
                  </a:cubicBezTo>
                  <a:cubicBezTo>
                    <a:pt x="741" y="2246"/>
                    <a:pt x="743" y="2251"/>
                    <a:pt x="747" y="2252"/>
                  </a:cubicBezTo>
                  <a:cubicBezTo>
                    <a:pt x="755" y="2255"/>
                    <a:pt x="762" y="2258"/>
                    <a:pt x="770" y="2261"/>
                  </a:cubicBezTo>
                  <a:cubicBezTo>
                    <a:pt x="774" y="2262"/>
                    <a:pt x="779" y="2260"/>
                    <a:pt x="780" y="2256"/>
                  </a:cubicBezTo>
                  <a:cubicBezTo>
                    <a:pt x="782" y="2252"/>
                    <a:pt x="780" y="2247"/>
                    <a:pt x="775" y="2246"/>
                  </a:cubicBezTo>
                  <a:moveTo>
                    <a:pt x="892" y="2281"/>
                  </a:moveTo>
                  <a:cubicBezTo>
                    <a:pt x="885" y="2279"/>
                    <a:pt x="877" y="2277"/>
                    <a:pt x="869" y="2275"/>
                  </a:cubicBezTo>
                  <a:cubicBezTo>
                    <a:pt x="865" y="2274"/>
                    <a:pt x="861" y="2276"/>
                    <a:pt x="860" y="2281"/>
                  </a:cubicBezTo>
                  <a:cubicBezTo>
                    <a:pt x="859" y="2285"/>
                    <a:pt x="861" y="2289"/>
                    <a:pt x="865" y="2290"/>
                  </a:cubicBezTo>
                  <a:cubicBezTo>
                    <a:pt x="873" y="2292"/>
                    <a:pt x="881" y="2294"/>
                    <a:pt x="889" y="2296"/>
                  </a:cubicBezTo>
                  <a:cubicBezTo>
                    <a:pt x="893" y="2297"/>
                    <a:pt x="897" y="2295"/>
                    <a:pt x="898" y="2290"/>
                  </a:cubicBezTo>
                  <a:cubicBezTo>
                    <a:pt x="899" y="2286"/>
                    <a:pt x="897" y="2282"/>
                    <a:pt x="892" y="2281"/>
                  </a:cubicBezTo>
                  <a:moveTo>
                    <a:pt x="1013" y="2303"/>
                  </a:moveTo>
                  <a:cubicBezTo>
                    <a:pt x="1005" y="2302"/>
                    <a:pt x="997" y="2301"/>
                    <a:pt x="989" y="2300"/>
                  </a:cubicBezTo>
                  <a:cubicBezTo>
                    <a:pt x="985" y="2299"/>
                    <a:pt x="981" y="2302"/>
                    <a:pt x="980" y="2307"/>
                  </a:cubicBezTo>
                  <a:cubicBezTo>
                    <a:pt x="979" y="2311"/>
                    <a:pt x="982" y="2315"/>
                    <a:pt x="987" y="2316"/>
                  </a:cubicBezTo>
                  <a:cubicBezTo>
                    <a:pt x="995" y="2317"/>
                    <a:pt x="1003" y="2318"/>
                    <a:pt x="1010" y="2319"/>
                  </a:cubicBezTo>
                  <a:cubicBezTo>
                    <a:pt x="1015" y="2320"/>
                    <a:pt x="1019" y="2317"/>
                    <a:pt x="1019" y="2312"/>
                  </a:cubicBezTo>
                  <a:cubicBezTo>
                    <a:pt x="1020" y="2308"/>
                    <a:pt x="1017" y="2304"/>
                    <a:pt x="1013" y="2303"/>
                  </a:cubicBezTo>
                  <a:moveTo>
                    <a:pt x="1134" y="2313"/>
                  </a:moveTo>
                  <a:cubicBezTo>
                    <a:pt x="1127" y="2313"/>
                    <a:pt x="1119" y="2312"/>
                    <a:pt x="1111" y="2312"/>
                  </a:cubicBezTo>
                  <a:cubicBezTo>
                    <a:pt x="1106" y="2312"/>
                    <a:pt x="1103" y="2315"/>
                    <a:pt x="1102" y="2319"/>
                  </a:cubicBezTo>
                  <a:cubicBezTo>
                    <a:pt x="1102" y="2324"/>
                    <a:pt x="1106" y="2328"/>
                    <a:pt x="1110" y="2328"/>
                  </a:cubicBezTo>
                  <a:cubicBezTo>
                    <a:pt x="1118" y="2328"/>
                    <a:pt x="1126" y="2329"/>
                    <a:pt x="1134" y="2329"/>
                  </a:cubicBezTo>
                  <a:cubicBezTo>
                    <a:pt x="1138" y="2329"/>
                    <a:pt x="1142" y="2325"/>
                    <a:pt x="1142" y="2321"/>
                  </a:cubicBezTo>
                  <a:cubicBezTo>
                    <a:pt x="1142" y="2316"/>
                    <a:pt x="1139" y="2313"/>
                    <a:pt x="1134" y="2313"/>
                  </a:cubicBezTo>
                  <a:moveTo>
                    <a:pt x="1257" y="2309"/>
                  </a:moveTo>
                  <a:cubicBezTo>
                    <a:pt x="1249" y="2310"/>
                    <a:pt x="1241" y="2311"/>
                    <a:pt x="1233" y="2311"/>
                  </a:cubicBezTo>
                  <a:cubicBezTo>
                    <a:pt x="1229" y="2311"/>
                    <a:pt x="1225" y="2315"/>
                    <a:pt x="1226" y="2320"/>
                  </a:cubicBezTo>
                  <a:cubicBezTo>
                    <a:pt x="1226" y="2324"/>
                    <a:pt x="1230" y="2327"/>
                    <a:pt x="1234" y="2327"/>
                  </a:cubicBezTo>
                  <a:cubicBezTo>
                    <a:pt x="1242" y="2327"/>
                    <a:pt x="1250" y="2326"/>
                    <a:pt x="1258" y="2325"/>
                  </a:cubicBezTo>
                  <a:cubicBezTo>
                    <a:pt x="1262" y="2325"/>
                    <a:pt x="1266" y="2321"/>
                    <a:pt x="1265" y="2317"/>
                  </a:cubicBezTo>
                  <a:cubicBezTo>
                    <a:pt x="1265" y="2312"/>
                    <a:pt x="1261" y="2309"/>
                    <a:pt x="1257" y="2309"/>
                  </a:cubicBezTo>
                  <a:moveTo>
                    <a:pt x="1378" y="2293"/>
                  </a:moveTo>
                  <a:cubicBezTo>
                    <a:pt x="1370" y="2295"/>
                    <a:pt x="1362" y="2296"/>
                    <a:pt x="1354" y="2297"/>
                  </a:cubicBezTo>
                  <a:cubicBezTo>
                    <a:pt x="1350" y="2298"/>
                    <a:pt x="1347" y="2302"/>
                    <a:pt x="1348" y="2307"/>
                  </a:cubicBezTo>
                  <a:cubicBezTo>
                    <a:pt x="1349" y="2311"/>
                    <a:pt x="1353" y="2314"/>
                    <a:pt x="1357" y="2313"/>
                  </a:cubicBezTo>
                  <a:cubicBezTo>
                    <a:pt x="1365" y="2312"/>
                    <a:pt x="1373" y="2311"/>
                    <a:pt x="1381" y="2309"/>
                  </a:cubicBezTo>
                  <a:cubicBezTo>
                    <a:pt x="1385" y="2308"/>
                    <a:pt x="1388" y="2304"/>
                    <a:pt x="1387" y="2300"/>
                  </a:cubicBezTo>
                  <a:cubicBezTo>
                    <a:pt x="1386" y="2295"/>
                    <a:pt x="1382" y="2292"/>
                    <a:pt x="1378" y="2293"/>
                  </a:cubicBezTo>
                  <a:moveTo>
                    <a:pt x="1497" y="2264"/>
                  </a:moveTo>
                  <a:cubicBezTo>
                    <a:pt x="1489" y="2267"/>
                    <a:pt x="1481" y="2269"/>
                    <a:pt x="1474" y="2271"/>
                  </a:cubicBezTo>
                  <a:cubicBezTo>
                    <a:pt x="1470" y="2272"/>
                    <a:pt x="1467" y="2277"/>
                    <a:pt x="1468" y="2281"/>
                  </a:cubicBezTo>
                  <a:cubicBezTo>
                    <a:pt x="1469" y="2285"/>
                    <a:pt x="1474" y="2288"/>
                    <a:pt x="1478" y="2286"/>
                  </a:cubicBezTo>
                  <a:cubicBezTo>
                    <a:pt x="1486" y="2284"/>
                    <a:pt x="1493" y="2282"/>
                    <a:pt x="1501" y="2280"/>
                  </a:cubicBezTo>
                  <a:cubicBezTo>
                    <a:pt x="1505" y="2278"/>
                    <a:pt x="1508" y="2274"/>
                    <a:pt x="1506" y="2270"/>
                  </a:cubicBezTo>
                  <a:cubicBezTo>
                    <a:pt x="1505" y="2265"/>
                    <a:pt x="1501" y="2263"/>
                    <a:pt x="1497" y="2264"/>
                  </a:cubicBezTo>
                  <a:cubicBezTo>
                    <a:pt x="1497" y="2264"/>
                    <a:pt x="1497" y="2264"/>
                    <a:pt x="1497" y="2264"/>
                  </a:cubicBezTo>
                  <a:moveTo>
                    <a:pt x="1611" y="2223"/>
                  </a:moveTo>
                  <a:cubicBezTo>
                    <a:pt x="1604" y="2226"/>
                    <a:pt x="1597" y="2229"/>
                    <a:pt x="1590" y="2232"/>
                  </a:cubicBezTo>
                  <a:cubicBezTo>
                    <a:pt x="1585" y="2233"/>
                    <a:pt x="1583" y="2238"/>
                    <a:pt x="1585" y="2242"/>
                  </a:cubicBezTo>
                  <a:cubicBezTo>
                    <a:pt x="1587" y="2246"/>
                    <a:pt x="1591" y="2248"/>
                    <a:pt x="1596" y="2247"/>
                  </a:cubicBezTo>
                  <a:cubicBezTo>
                    <a:pt x="1603" y="2244"/>
                    <a:pt x="1610" y="2241"/>
                    <a:pt x="1618" y="2238"/>
                  </a:cubicBezTo>
                  <a:cubicBezTo>
                    <a:pt x="1622" y="2236"/>
                    <a:pt x="1624" y="2231"/>
                    <a:pt x="1622" y="2227"/>
                  </a:cubicBezTo>
                  <a:cubicBezTo>
                    <a:pt x="1620" y="2223"/>
                    <a:pt x="1615" y="2221"/>
                    <a:pt x="1611" y="2223"/>
                  </a:cubicBezTo>
                  <a:moveTo>
                    <a:pt x="1721" y="2169"/>
                  </a:moveTo>
                  <a:cubicBezTo>
                    <a:pt x="1714" y="2173"/>
                    <a:pt x="1707" y="2177"/>
                    <a:pt x="1700" y="2181"/>
                  </a:cubicBezTo>
                  <a:cubicBezTo>
                    <a:pt x="1697" y="2183"/>
                    <a:pt x="1695" y="2188"/>
                    <a:pt x="1697" y="2191"/>
                  </a:cubicBezTo>
                  <a:cubicBezTo>
                    <a:pt x="1699" y="2195"/>
                    <a:pt x="1704" y="2197"/>
                    <a:pt x="1708" y="2195"/>
                  </a:cubicBezTo>
                  <a:cubicBezTo>
                    <a:pt x="1715" y="2191"/>
                    <a:pt x="1722" y="2187"/>
                    <a:pt x="1729" y="2183"/>
                  </a:cubicBezTo>
                  <a:cubicBezTo>
                    <a:pt x="1733" y="2181"/>
                    <a:pt x="1734" y="2176"/>
                    <a:pt x="1732" y="2172"/>
                  </a:cubicBezTo>
                  <a:cubicBezTo>
                    <a:pt x="1730" y="2169"/>
                    <a:pt x="1725" y="2167"/>
                    <a:pt x="1721" y="2169"/>
                  </a:cubicBezTo>
                  <a:moveTo>
                    <a:pt x="1825" y="2104"/>
                  </a:moveTo>
                  <a:cubicBezTo>
                    <a:pt x="1818" y="2109"/>
                    <a:pt x="1812" y="2113"/>
                    <a:pt x="1805" y="2118"/>
                  </a:cubicBezTo>
                  <a:cubicBezTo>
                    <a:pt x="1802" y="2120"/>
                    <a:pt x="1801" y="2125"/>
                    <a:pt x="1803" y="2129"/>
                  </a:cubicBezTo>
                  <a:cubicBezTo>
                    <a:pt x="1806" y="2133"/>
                    <a:pt x="1810" y="2134"/>
                    <a:pt x="1814" y="2131"/>
                  </a:cubicBezTo>
                  <a:cubicBezTo>
                    <a:pt x="1821" y="2127"/>
                    <a:pt x="1827" y="2122"/>
                    <a:pt x="1834" y="2118"/>
                  </a:cubicBezTo>
                  <a:cubicBezTo>
                    <a:pt x="1837" y="2115"/>
                    <a:pt x="1838" y="2110"/>
                    <a:pt x="1836" y="2106"/>
                  </a:cubicBezTo>
                  <a:cubicBezTo>
                    <a:pt x="1833" y="2103"/>
                    <a:pt x="1828" y="2102"/>
                    <a:pt x="1825" y="2104"/>
                  </a:cubicBezTo>
                  <a:cubicBezTo>
                    <a:pt x="1825" y="2104"/>
                    <a:pt x="1825" y="2104"/>
                    <a:pt x="1825" y="2104"/>
                  </a:cubicBezTo>
                  <a:moveTo>
                    <a:pt x="1921" y="2029"/>
                  </a:moveTo>
                  <a:cubicBezTo>
                    <a:pt x="1915" y="2034"/>
                    <a:pt x="1909" y="2039"/>
                    <a:pt x="1903" y="2044"/>
                  </a:cubicBezTo>
                  <a:cubicBezTo>
                    <a:pt x="1899" y="2047"/>
                    <a:pt x="1899" y="2052"/>
                    <a:pt x="1902" y="2056"/>
                  </a:cubicBezTo>
                  <a:cubicBezTo>
                    <a:pt x="1905" y="2059"/>
                    <a:pt x="1910" y="2059"/>
                    <a:pt x="1913" y="2057"/>
                  </a:cubicBezTo>
                  <a:cubicBezTo>
                    <a:pt x="1919" y="2051"/>
                    <a:pt x="1925" y="2046"/>
                    <a:pt x="1931" y="2041"/>
                  </a:cubicBezTo>
                  <a:cubicBezTo>
                    <a:pt x="1935" y="2038"/>
                    <a:pt x="1935" y="2033"/>
                    <a:pt x="1932" y="2030"/>
                  </a:cubicBezTo>
                  <a:cubicBezTo>
                    <a:pt x="1929" y="2026"/>
                    <a:pt x="1924" y="2026"/>
                    <a:pt x="1921" y="2029"/>
                  </a:cubicBezTo>
                  <a:moveTo>
                    <a:pt x="2008" y="1944"/>
                  </a:moveTo>
                  <a:cubicBezTo>
                    <a:pt x="2003" y="1949"/>
                    <a:pt x="1998" y="1955"/>
                    <a:pt x="1992" y="1961"/>
                  </a:cubicBezTo>
                  <a:cubicBezTo>
                    <a:pt x="1989" y="1964"/>
                    <a:pt x="1989" y="1969"/>
                    <a:pt x="1992" y="1972"/>
                  </a:cubicBezTo>
                  <a:cubicBezTo>
                    <a:pt x="1995" y="1975"/>
                    <a:pt x="2001" y="1975"/>
                    <a:pt x="2004" y="1972"/>
                  </a:cubicBezTo>
                  <a:cubicBezTo>
                    <a:pt x="2009" y="1966"/>
                    <a:pt x="2015" y="1960"/>
                    <a:pt x="2020" y="1954"/>
                  </a:cubicBezTo>
                  <a:cubicBezTo>
                    <a:pt x="2023" y="1951"/>
                    <a:pt x="2023" y="1946"/>
                    <a:pt x="2020" y="1943"/>
                  </a:cubicBezTo>
                  <a:cubicBezTo>
                    <a:pt x="2016" y="1940"/>
                    <a:pt x="2011" y="1940"/>
                    <a:pt x="2008" y="1944"/>
                  </a:cubicBezTo>
                  <a:moveTo>
                    <a:pt x="2086" y="1850"/>
                  </a:moveTo>
                  <a:cubicBezTo>
                    <a:pt x="2082" y="1856"/>
                    <a:pt x="2077" y="1862"/>
                    <a:pt x="2072" y="1868"/>
                  </a:cubicBezTo>
                  <a:cubicBezTo>
                    <a:pt x="2069" y="1872"/>
                    <a:pt x="2070" y="1877"/>
                    <a:pt x="2073" y="1880"/>
                  </a:cubicBezTo>
                  <a:cubicBezTo>
                    <a:pt x="2077" y="1882"/>
                    <a:pt x="2082" y="1882"/>
                    <a:pt x="2085" y="1878"/>
                  </a:cubicBezTo>
                  <a:cubicBezTo>
                    <a:pt x="2090" y="1872"/>
                    <a:pt x="2094" y="1866"/>
                    <a:pt x="2099" y="1859"/>
                  </a:cubicBezTo>
                  <a:cubicBezTo>
                    <a:pt x="2102" y="1856"/>
                    <a:pt x="2101" y="1851"/>
                    <a:pt x="2098" y="1848"/>
                  </a:cubicBezTo>
                  <a:cubicBezTo>
                    <a:pt x="2094" y="1845"/>
                    <a:pt x="2089" y="1846"/>
                    <a:pt x="2086" y="1850"/>
                  </a:cubicBezTo>
                  <a:cubicBezTo>
                    <a:pt x="2086" y="1850"/>
                    <a:pt x="2086" y="1850"/>
                    <a:pt x="2086" y="1850"/>
                  </a:cubicBezTo>
                  <a:moveTo>
                    <a:pt x="2154" y="1748"/>
                  </a:moveTo>
                  <a:cubicBezTo>
                    <a:pt x="2150" y="1754"/>
                    <a:pt x="2146" y="1761"/>
                    <a:pt x="2142" y="1768"/>
                  </a:cubicBezTo>
                  <a:cubicBezTo>
                    <a:pt x="2140" y="1772"/>
                    <a:pt x="2141" y="1777"/>
                    <a:pt x="2144" y="1779"/>
                  </a:cubicBezTo>
                  <a:cubicBezTo>
                    <a:pt x="2148" y="1781"/>
                    <a:pt x="2153" y="1780"/>
                    <a:pt x="2155" y="1776"/>
                  </a:cubicBezTo>
                  <a:cubicBezTo>
                    <a:pt x="2160" y="1770"/>
                    <a:pt x="2164" y="1763"/>
                    <a:pt x="2168" y="1756"/>
                  </a:cubicBezTo>
                  <a:cubicBezTo>
                    <a:pt x="2170" y="1752"/>
                    <a:pt x="2169" y="1747"/>
                    <a:pt x="2165" y="1745"/>
                  </a:cubicBezTo>
                  <a:cubicBezTo>
                    <a:pt x="2161" y="1743"/>
                    <a:pt x="2156" y="1744"/>
                    <a:pt x="2154" y="1748"/>
                  </a:cubicBezTo>
                  <a:moveTo>
                    <a:pt x="2211" y="1639"/>
                  </a:moveTo>
                  <a:cubicBezTo>
                    <a:pt x="2207" y="1646"/>
                    <a:pt x="2204" y="1654"/>
                    <a:pt x="2201" y="1661"/>
                  </a:cubicBezTo>
                  <a:cubicBezTo>
                    <a:pt x="2199" y="1665"/>
                    <a:pt x="2200" y="1669"/>
                    <a:pt x="2204" y="1671"/>
                  </a:cubicBezTo>
                  <a:cubicBezTo>
                    <a:pt x="2208" y="1673"/>
                    <a:pt x="2213" y="1672"/>
                    <a:pt x="2215" y="1668"/>
                  </a:cubicBezTo>
                  <a:cubicBezTo>
                    <a:pt x="2218" y="1660"/>
                    <a:pt x="2222" y="1653"/>
                    <a:pt x="2225" y="1646"/>
                  </a:cubicBezTo>
                  <a:cubicBezTo>
                    <a:pt x="2227" y="1642"/>
                    <a:pt x="2225" y="1637"/>
                    <a:pt x="2221" y="1635"/>
                  </a:cubicBezTo>
                  <a:cubicBezTo>
                    <a:pt x="2217" y="1633"/>
                    <a:pt x="2212" y="1635"/>
                    <a:pt x="2211" y="1639"/>
                  </a:cubicBezTo>
                  <a:moveTo>
                    <a:pt x="2255" y="1525"/>
                  </a:moveTo>
                  <a:cubicBezTo>
                    <a:pt x="2253" y="1533"/>
                    <a:pt x="2250" y="1540"/>
                    <a:pt x="2247" y="1548"/>
                  </a:cubicBezTo>
                  <a:cubicBezTo>
                    <a:pt x="2246" y="1552"/>
                    <a:pt x="2248" y="1556"/>
                    <a:pt x="2252" y="1558"/>
                  </a:cubicBezTo>
                  <a:cubicBezTo>
                    <a:pt x="2257" y="1559"/>
                    <a:pt x="2261" y="1557"/>
                    <a:pt x="2263" y="1553"/>
                  </a:cubicBezTo>
                  <a:cubicBezTo>
                    <a:pt x="2265" y="1545"/>
                    <a:pt x="2268" y="1538"/>
                    <a:pt x="2270" y="1530"/>
                  </a:cubicBezTo>
                  <a:cubicBezTo>
                    <a:pt x="2272" y="1526"/>
                    <a:pt x="2269" y="1522"/>
                    <a:pt x="2265" y="1520"/>
                  </a:cubicBezTo>
                  <a:cubicBezTo>
                    <a:pt x="2261" y="1519"/>
                    <a:pt x="2257" y="1521"/>
                    <a:pt x="2255" y="1525"/>
                  </a:cubicBezTo>
                  <a:moveTo>
                    <a:pt x="2287" y="1407"/>
                  </a:moveTo>
                  <a:cubicBezTo>
                    <a:pt x="2286" y="1415"/>
                    <a:pt x="2284" y="1423"/>
                    <a:pt x="2282" y="1430"/>
                  </a:cubicBezTo>
                  <a:cubicBezTo>
                    <a:pt x="2281" y="1435"/>
                    <a:pt x="2284" y="1439"/>
                    <a:pt x="2288" y="1440"/>
                  </a:cubicBezTo>
                  <a:cubicBezTo>
                    <a:pt x="2292" y="1441"/>
                    <a:pt x="2297" y="1438"/>
                    <a:pt x="2298" y="1434"/>
                  </a:cubicBezTo>
                  <a:cubicBezTo>
                    <a:pt x="2299" y="1426"/>
                    <a:pt x="2301" y="1418"/>
                    <a:pt x="2303" y="1411"/>
                  </a:cubicBezTo>
                  <a:cubicBezTo>
                    <a:pt x="2304" y="1406"/>
                    <a:pt x="2301" y="1402"/>
                    <a:pt x="2297" y="1401"/>
                  </a:cubicBezTo>
                  <a:cubicBezTo>
                    <a:pt x="2292" y="1400"/>
                    <a:pt x="2288" y="1403"/>
                    <a:pt x="2287" y="1407"/>
                  </a:cubicBezTo>
                  <a:moveTo>
                    <a:pt x="2307" y="1287"/>
                  </a:moveTo>
                  <a:cubicBezTo>
                    <a:pt x="2306" y="1294"/>
                    <a:pt x="2305" y="1302"/>
                    <a:pt x="2304" y="1310"/>
                  </a:cubicBezTo>
                  <a:cubicBezTo>
                    <a:pt x="2303" y="1314"/>
                    <a:pt x="2306" y="1318"/>
                    <a:pt x="2311" y="1319"/>
                  </a:cubicBezTo>
                  <a:cubicBezTo>
                    <a:pt x="2315" y="1320"/>
                    <a:pt x="2319" y="1317"/>
                    <a:pt x="2320" y="1312"/>
                  </a:cubicBezTo>
                  <a:cubicBezTo>
                    <a:pt x="2321" y="1304"/>
                    <a:pt x="2322" y="1296"/>
                    <a:pt x="2322" y="1288"/>
                  </a:cubicBezTo>
                  <a:cubicBezTo>
                    <a:pt x="2323" y="1284"/>
                    <a:pt x="2320" y="1280"/>
                    <a:pt x="2315" y="1279"/>
                  </a:cubicBezTo>
                  <a:cubicBezTo>
                    <a:pt x="2311" y="1279"/>
                    <a:pt x="2307" y="1282"/>
                    <a:pt x="2307" y="1287"/>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 name="Freeform: Shape 5"/>
            <p:cNvSpPr/>
            <p:nvPr/>
          </p:nvSpPr>
          <p:spPr bwMode="auto">
            <a:xfrm>
              <a:off x="4259348" y="3566131"/>
              <a:ext cx="3680672" cy="3677748"/>
            </a:xfrm>
            <a:custGeom>
              <a:avLst/>
              <a:gdLst>
                <a:gd name="T0" fmla="*/ 2129 w 2129"/>
                <a:gd name="T1" fmla="*/ 1064 h 2127"/>
                <a:gd name="T2" fmla="*/ 2117 w 2129"/>
                <a:gd name="T3" fmla="*/ 970 h 2127"/>
                <a:gd name="T4" fmla="*/ 2089 w 2129"/>
                <a:gd name="T5" fmla="*/ 843 h 2127"/>
                <a:gd name="T6" fmla="*/ 2049 w 2129"/>
                <a:gd name="T7" fmla="*/ 703 h 2127"/>
                <a:gd name="T8" fmla="*/ 2049 w 2129"/>
                <a:gd name="T9" fmla="*/ 703 h 2127"/>
                <a:gd name="T10" fmla="*/ 2004 w 2129"/>
                <a:gd name="T11" fmla="*/ 581 h 2127"/>
                <a:gd name="T12" fmla="*/ 1953 w 2129"/>
                <a:gd name="T13" fmla="*/ 477 h 2127"/>
                <a:gd name="T14" fmla="*/ 1894 w 2129"/>
                <a:gd name="T15" fmla="*/ 397 h 2127"/>
                <a:gd name="T16" fmla="*/ 1811 w 2129"/>
                <a:gd name="T17" fmla="*/ 316 h 2127"/>
                <a:gd name="T18" fmla="*/ 1708 w 2129"/>
                <a:gd name="T19" fmla="*/ 236 h 2127"/>
                <a:gd name="T20" fmla="*/ 1587 w 2129"/>
                <a:gd name="T21" fmla="*/ 155 h 2127"/>
                <a:gd name="T22" fmla="*/ 1587 w 2129"/>
                <a:gd name="T23" fmla="*/ 155 h 2127"/>
                <a:gd name="T24" fmla="*/ 1474 w 2129"/>
                <a:gd name="T25" fmla="*/ 90 h 2127"/>
                <a:gd name="T26" fmla="*/ 1368 w 2129"/>
                <a:gd name="T27" fmla="*/ 43 h 2127"/>
                <a:gd name="T28" fmla="*/ 1271 w 2129"/>
                <a:gd name="T29" fmla="*/ 19 h 2127"/>
                <a:gd name="T30" fmla="*/ 1156 w 2129"/>
                <a:gd name="T31" fmla="*/ 11 h 2127"/>
                <a:gd name="T32" fmla="*/ 1025 w 2129"/>
                <a:gd name="T33" fmla="*/ 16 h 2127"/>
                <a:gd name="T34" fmla="*/ 881 w 2129"/>
                <a:gd name="T35" fmla="*/ 32 h 2127"/>
                <a:gd name="T36" fmla="*/ 881 w 2129"/>
                <a:gd name="T37" fmla="*/ 32 h 2127"/>
                <a:gd name="T38" fmla="*/ 752 w 2129"/>
                <a:gd name="T39" fmla="*/ 54 h 2127"/>
                <a:gd name="T40" fmla="*/ 641 w 2129"/>
                <a:gd name="T41" fmla="*/ 87 h 2127"/>
                <a:gd name="T42" fmla="*/ 552 w 2129"/>
                <a:gd name="T43" fmla="*/ 131 h 2127"/>
                <a:gd name="T44" fmla="*/ 458 w 2129"/>
                <a:gd name="T45" fmla="*/ 199 h 2127"/>
                <a:gd name="T46" fmla="*/ 361 w 2129"/>
                <a:gd name="T47" fmla="*/ 286 h 2127"/>
                <a:gd name="T48" fmla="*/ 261 w 2129"/>
                <a:gd name="T49" fmla="*/ 391 h 2127"/>
                <a:gd name="T50" fmla="*/ 261 w 2129"/>
                <a:gd name="T51" fmla="*/ 391 h 2127"/>
                <a:gd name="T52" fmla="*/ 177 w 2129"/>
                <a:gd name="T53" fmla="*/ 491 h 2127"/>
                <a:gd name="T54" fmla="*/ 113 w 2129"/>
                <a:gd name="T55" fmla="*/ 587 h 2127"/>
                <a:gd name="T56" fmla="*/ 72 w 2129"/>
                <a:gd name="T57" fmla="*/ 678 h 2127"/>
                <a:gd name="T58" fmla="*/ 44 w 2129"/>
                <a:gd name="T59" fmla="*/ 790 h 2127"/>
                <a:gd name="T60" fmla="*/ 26 w 2129"/>
                <a:gd name="T61" fmla="*/ 920 h 2127"/>
                <a:gd name="T62" fmla="*/ 16 w 2129"/>
                <a:gd name="T63" fmla="*/ 1065 h 2127"/>
                <a:gd name="T64" fmla="*/ 0 w 2129"/>
                <a:gd name="T65" fmla="*/ 1065 h 2127"/>
                <a:gd name="T66" fmla="*/ 5 w 2129"/>
                <a:gd name="T67" fmla="*/ 1165 h 2127"/>
                <a:gd name="T68" fmla="*/ 30 w 2129"/>
                <a:gd name="T69" fmla="*/ 1277 h 2127"/>
                <a:gd name="T70" fmla="*/ 72 w 2129"/>
                <a:gd name="T71" fmla="*/ 1401 h 2127"/>
                <a:gd name="T72" fmla="*/ 128 w 2129"/>
                <a:gd name="T73" fmla="*/ 1535 h 2127"/>
                <a:gd name="T74" fmla="*/ 128 w 2129"/>
                <a:gd name="T75" fmla="*/ 1535 h 2127"/>
                <a:gd name="T76" fmla="*/ 187 w 2129"/>
                <a:gd name="T77" fmla="*/ 1652 h 2127"/>
                <a:gd name="T78" fmla="*/ 250 w 2129"/>
                <a:gd name="T79" fmla="*/ 1748 h 2127"/>
                <a:gd name="T80" fmla="*/ 317 w 2129"/>
                <a:gd name="T81" fmla="*/ 1822 h 2127"/>
                <a:gd name="T82" fmla="*/ 409 w 2129"/>
                <a:gd name="T83" fmla="*/ 1892 h 2127"/>
                <a:gd name="T84" fmla="*/ 520 w 2129"/>
                <a:gd name="T85" fmla="*/ 1960 h 2127"/>
                <a:gd name="T86" fmla="*/ 650 w 2129"/>
                <a:gd name="T87" fmla="*/ 2027 h 2127"/>
                <a:gd name="T88" fmla="*/ 650 w 2129"/>
                <a:gd name="T89" fmla="*/ 2027 h 2127"/>
                <a:gd name="T90" fmla="*/ 770 w 2129"/>
                <a:gd name="T91" fmla="*/ 2078 h 2127"/>
                <a:gd name="T92" fmla="*/ 880 w 2129"/>
                <a:gd name="T93" fmla="*/ 2112 h 2127"/>
                <a:gd name="T94" fmla="*/ 979 w 2129"/>
                <a:gd name="T95" fmla="*/ 2125 h 2127"/>
                <a:gd name="T96" fmla="*/ 1095 w 2129"/>
                <a:gd name="T97" fmla="*/ 2120 h 2127"/>
                <a:gd name="T98" fmla="*/ 1224 w 2129"/>
                <a:gd name="T99" fmla="*/ 2100 h 2127"/>
                <a:gd name="T100" fmla="*/ 1366 w 2129"/>
                <a:gd name="T101" fmla="*/ 2068 h 2127"/>
                <a:gd name="T102" fmla="*/ 1366 w 2129"/>
                <a:gd name="T103" fmla="*/ 2068 h 2127"/>
                <a:gd name="T104" fmla="*/ 1490 w 2129"/>
                <a:gd name="T105" fmla="*/ 2031 h 2127"/>
                <a:gd name="T106" fmla="*/ 1597 w 2129"/>
                <a:gd name="T107" fmla="*/ 1985 h 2127"/>
                <a:gd name="T108" fmla="*/ 1681 w 2129"/>
                <a:gd name="T109" fmla="*/ 1931 h 2127"/>
                <a:gd name="T110" fmla="*/ 1766 w 2129"/>
                <a:gd name="T111" fmla="*/ 1853 h 2127"/>
                <a:gd name="T112" fmla="*/ 1852 w 2129"/>
                <a:gd name="T113" fmla="*/ 1755 h 2127"/>
                <a:gd name="T114" fmla="*/ 1940 w 2129"/>
                <a:gd name="T115" fmla="*/ 1640 h 2127"/>
                <a:gd name="T116" fmla="*/ 1940 w 2129"/>
                <a:gd name="T117" fmla="*/ 1640 h 2127"/>
                <a:gd name="T118" fmla="*/ 2012 w 2129"/>
                <a:gd name="T119" fmla="*/ 1531 h 2127"/>
                <a:gd name="T120" fmla="*/ 2065 w 2129"/>
                <a:gd name="T121" fmla="*/ 1428 h 2127"/>
                <a:gd name="T122" fmla="*/ 2094 w 2129"/>
                <a:gd name="T123" fmla="*/ 1332 h 2127"/>
                <a:gd name="T124" fmla="*/ 2110 w 2129"/>
                <a:gd name="T125" fmla="*/ 1218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2127">
                  <a:moveTo>
                    <a:pt x="2113" y="1061"/>
                  </a:moveTo>
                  <a:cubicBezTo>
                    <a:pt x="2113" y="1062"/>
                    <a:pt x="2113" y="1063"/>
                    <a:pt x="2113" y="1064"/>
                  </a:cubicBezTo>
                  <a:cubicBezTo>
                    <a:pt x="2113" y="1072"/>
                    <a:pt x="2113" y="1079"/>
                    <a:pt x="2112" y="1087"/>
                  </a:cubicBezTo>
                  <a:cubicBezTo>
                    <a:pt x="2112" y="1092"/>
                    <a:pt x="2116" y="1095"/>
                    <a:pt x="2120" y="1096"/>
                  </a:cubicBezTo>
                  <a:cubicBezTo>
                    <a:pt x="2125" y="1096"/>
                    <a:pt x="2128" y="1092"/>
                    <a:pt x="2128" y="1088"/>
                  </a:cubicBezTo>
                  <a:cubicBezTo>
                    <a:pt x="2129" y="1080"/>
                    <a:pt x="2129" y="1072"/>
                    <a:pt x="2129" y="1064"/>
                  </a:cubicBezTo>
                  <a:cubicBezTo>
                    <a:pt x="2129" y="1063"/>
                    <a:pt x="2129" y="1062"/>
                    <a:pt x="2129" y="1061"/>
                  </a:cubicBezTo>
                  <a:cubicBezTo>
                    <a:pt x="2129" y="1057"/>
                    <a:pt x="2125" y="1053"/>
                    <a:pt x="2121" y="1053"/>
                  </a:cubicBezTo>
                  <a:cubicBezTo>
                    <a:pt x="2116" y="1053"/>
                    <a:pt x="2113" y="1057"/>
                    <a:pt x="2113" y="1061"/>
                  </a:cubicBezTo>
                  <a:close/>
                  <a:moveTo>
                    <a:pt x="2105" y="940"/>
                  </a:moveTo>
                  <a:cubicBezTo>
                    <a:pt x="2106" y="948"/>
                    <a:pt x="2107" y="955"/>
                    <a:pt x="2108" y="963"/>
                  </a:cubicBezTo>
                  <a:cubicBezTo>
                    <a:pt x="2108" y="968"/>
                    <a:pt x="2112" y="971"/>
                    <a:pt x="2117" y="970"/>
                  </a:cubicBezTo>
                  <a:cubicBezTo>
                    <a:pt x="2121" y="970"/>
                    <a:pt x="2124" y="966"/>
                    <a:pt x="2124" y="962"/>
                  </a:cubicBezTo>
                  <a:cubicBezTo>
                    <a:pt x="2123" y="954"/>
                    <a:pt x="2122" y="946"/>
                    <a:pt x="2121" y="938"/>
                  </a:cubicBezTo>
                  <a:cubicBezTo>
                    <a:pt x="2121" y="933"/>
                    <a:pt x="2117" y="930"/>
                    <a:pt x="2112" y="931"/>
                  </a:cubicBezTo>
                  <a:cubicBezTo>
                    <a:pt x="2108" y="931"/>
                    <a:pt x="2105" y="935"/>
                    <a:pt x="2105" y="940"/>
                  </a:cubicBezTo>
                  <a:close/>
                  <a:moveTo>
                    <a:pt x="2084" y="820"/>
                  </a:moveTo>
                  <a:cubicBezTo>
                    <a:pt x="2086" y="827"/>
                    <a:pt x="2088" y="835"/>
                    <a:pt x="2089" y="843"/>
                  </a:cubicBezTo>
                  <a:cubicBezTo>
                    <a:pt x="2090" y="847"/>
                    <a:pt x="2095" y="850"/>
                    <a:pt x="2099" y="849"/>
                  </a:cubicBezTo>
                  <a:cubicBezTo>
                    <a:pt x="2103" y="848"/>
                    <a:pt x="2106" y="844"/>
                    <a:pt x="2105" y="839"/>
                  </a:cubicBezTo>
                  <a:cubicBezTo>
                    <a:pt x="2103" y="832"/>
                    <a:pt x="2102" y="824"/>
                    <a:pt x="2100" y="816"/>
                  </a:cubicBezTo>
                  <a:cubicBezTo>
                    <a:pt x="2099" y="812"/>
                    <a:pt x="2094" y="809"/>
                    <a:pt x="2090" y="810"/>
                  </a:cubicBezTo>
                  <a:cubicBezTo>
                    <a:pt x="2086" y="811"/>
                    <a:pt x="2083" y="815"/>
                    <a:pt x="2084" y="820"/>
                  </a:cubicBezTo>
                  <a:close/>
                  <a:moveTo>
                    <a:pt x="2049" y="703"/>
                  </a:moveTo>
                  <a:cubicBezTo>
                    <a:pt x="2052" y="710"/>
                    <a:pt x="2054" y="718"/>
                    <a:pt x="2057" y="725"/>
                  </a:cubicBezTo>
                  <a:cubicBezTo>
                    <a:pt x="2058" y="730"/>
                    <a:pt x="2063" y="732"/>
                    <a:pt x="2067" y="730"/>
                  </a:cubicBezTo>
                  <a:cubicBezTo>
                    <a:pt x="2071" y="729"/>
                    <a:pt x="2073" y="724"/>
                    <a:pt x="2072" y="720"/>
                  </a:cubicBezTo>
                  <a:cubicBezTo>
                    <a:pt x="2069" y="713"/>
                    <a:pt x="2067" y="705"/>
                    <a:pt x="2064" y="698"/>
                  </a:cubicBezTo>
                  <a:cubicBezTo>
                    <a:pt x="2062" y="693"/>
                    <a:pt x="2058" y="691"/>
                    <a:pt x="2054" y="693"/>
                  </a:cubicBezTo>
                  <a:cubicBezTo>
                    <a:pt x="2050" y="694"/>
                    <a:pt x="2047" y="699"/>
                    <a:pt x="2049" y="703"/>
                  </a:cubicBezTo>
                  <a:close/>
                  <a:moveTo>
                    <a:pt x="2000" y="591"/>
                  </a:moveTo>
                  <a:cubicBezTo>
                    <a:pt x="2004" y="598"/>
                    <a:pt x="2007" y="605"/>
                    <a:pt x="2011" y="612"/>
                  </a:cubicBezTo>
                  <a:cubicBezTo>
                    <a:pt x="2013" y="616"/>
                    <a:pt x="2018" y="618"/>
                    <a:pt x="2022" y="616"/>
                  </a:cubicBezTo>
                  <a:cubicBezTo>
                    <a:pt x="2025" y="614"/>
                    <a:pt x="2027" y="610"/>
                    <a:pt x="2025" y="606"/>
                  </a:cubicBezTo>
                  <a:cubicBezTo>
                    <a:pt x="2022" y="598"/>
                    <a:pt x="2018" y="591"/>
                    <a:pt x="2015" y="584"/>
                  </a:cubicBezTo>
                  <a:cubicBezTo>
                    <a:pt x="2013" y="580"/>
                    <a:pt x="2008" y="579"/>
                    <a:pt x="2004" y="581"/>
                  </a:cubicBezTo>
                  <a:cubicBezTo>
                    <a:pt x="2000" y="583"/>
                    <a:pt x="1998" y="587"/>
                    <a:pt x="2000" y="591"/>
                  </a:cubicBezTo>
                  <a:close/>
                  <a:moveTo>
                    <a:pt x="1939" y="486"/>
                  </a:moveTo>
                  <a:cubicBezTo>
                    <a:pt x="1944" y="493"/>
                    <a:pt x="1948" y="499"/>
                    <a:pt x="1952" y="506"/>
                  </a:cubicBezTo>
                  <a:cubicBezTo>
                    <a:pt x="1954" y="510"/>
                    <a:pt x="1959" y="511"/>
                    <a:pt x="1963" y="508"/>
                  </a:cubicBezTo>
                  <a:cubicBezTo>
                    <a:pt x="1967" y="506"/>
                    <a:pt x="1968" y="501"/>
                    <a:pt x="1966" y="497"/>
                  </a:cubicBezTo>
                  <a:cubicBezTo>
                    <a:pt x="1961" y="491"/>
                    <a:pt x="1957" y="484"/>
                    <a:pt x="1953" y="477"/>
                  </a:cubicBezTo>
                  <a:cubicBezTo>
                    <a:pt x="1950" y="474"/>
                    <a:pt x="1945" y="473"/>
                    <a:pt x="1941" y="475"/>
                  </a:cubicBezTo>
                  <a:cubicBezTo>
                    <a:pt x="1938" y="477"/>
                    <a:pt x="1937" y="482"/>
                    <a:pt x="1939" y="486"/>
                  </a:cubicBezTo>
                  <a:close/>
                  <a:moveTo>
                    <a:pt x="1866" y="388"/>
                  </a:moveTo>
                  <a:cubicBezTo>
                    <a:pt x="1871" y="394"/>
                    <a:pt x="1876" y="401"/>
                    <a:pt x="1881" y="407"/>
                  </a:cubicBezTo>
                  <a:cubicBezTo>
                    <a:pt x="1884" y="410"/>
                    <a:pt x="1889" y="411"/>
                    <a:pt x="1892" y="408"/>
                  </a:cubicBezTo>
                  <a:cubicBezTo>
                    <a:pt x="1896" y="405"/>
                    <a:pt x="1896" y="400"/>
                    <a:pt x="1894" y="397"/>
                  </a:cubicBezTo>
                  <a:cubicBezTo>
                    <a:pt x="1889" y="390"/>
                    <a:pt x="1884" y="384"/>
                    <a:pt x="1878" y="378"/>
                  </a:cubicBezTo>
                  <a:cubicBezTo>
                    <a:pt x="1876" y="375"/>
                    <a:pt x="1871" y="374"/>
                    <a:pt x="1867" y="377"/>
                  </a:cubicBezTo>
                  <a:cubicBezTo>
                    <a:pt x="1864" y="380"/>
                    <a:pt x="1863" y="385"/>
                    <a:pt x="1866" y="388"/>
                  </a:cubicBezTo>
                  <a:close/>
                  <a:moveTo>
                    <a:pt x="1782" y="300"/>
                  </a:moveTo>
                  <a:cubicBezTo>
                    <a:pt x="1788" y="305"/>
                    <a:pt x="1794" y="311"/>
                    <a:pt x="1799" y="316"/>
                  </a:cubicBezTo>
                  <a:cubicBezTo>
                    <a:pt x="1803" y="319"/>
                    <a:pt x="1808" y="319"/>
                    <a:pt x="1811" y="316"/>
                  </a:cubicBezTo>
                  <a:cubicBezTo>
                    <a:pt x="1814" y="313"/>
                    <a:pt x="1814" y="308"/>
                    <a:pt x="1811" y="305"/>
                  </a:cubicBezTo>
                  <a:cubicBezTo>
                    <a:pt x="1805" y="299"/>
                    <a:pt x="1799" y="294"/>
                    <a:pt x="1793" y="288"/>
                  </a:cubicBezTo>
                  <a:cubicBezTo>
                    <a:pt x="1790" y="285"/>
                    <a:pt x="1785" y="285"/>
                    <a:pt x="1782" y="289"/>
                  </a:cubicBezTo>
                  <a:cubicBezTo>
                    <a:pt x="1779" y="292"/>
                    <a:pt x="1779" y="297"/>
                    <a:pt x="1782" y="300"/>
                  </a:cubicBezTo>
                  <a:close/>
                  <a:moveTo>
                    <a:pt x="1689" y="222"/>
                  </a:moveTo>
                  <a:cubicBezTo>
                    <a:pt x="1695" y="226"/>
                    <a:pt x="1701" y="231"/>
                    <a:pt x="1708" y="236"/>
                  </a:cubicBezTo>
                  <a:cubicBezTo>
                    <a:pt x="1711" y="239"/>
                    <a:pt x="1716" y="238"/>
                    <a:pt x="1719" y="235"/>
                  </a:cubicBezTo>
                  <a:cubicBezTo>
                    <a:pt x="1722" y="231"/>
                    <a:pt x="1721" y="226"/>
                    <a:pt x="1718" y="223"/>
                  </a:cubicBezTo>
                  <a:cubicBezTo>
                    <a:pt x="1711" y="218"/>
                    <a:pt x="1705" y="214"/>
                    <a:pt x="1698" y="209"/>
                  </a:cubicBezTo>
                  <a:cubicBezTo>
                    <a:pt x="1695" y="206"/>
                    <a:pt x="1690" y="207"/>
                    <a:pt x="1687" y="211"/>
                  </a:cubicBezTo>
                  <a:cubicBezTo>
                    <a:pt x="1685" y="214"/>
                    <a:pt x="1685" y="219"/>
                    <a:pt x="1689" y="222"/>
                  </a:cubicBezTo>
                  <a:close/>
                  <a:moveTo>
                    <a:pt x="1587" y="155"/>
                  </a:moveTo>
                  <a:cubicBezTo>
                    <a:pt x="1594" y="159"/>
                    <a:pt x="1601" y="163"/>
                    <a:pt x="1607" y="167"/>
                  </a:cubicBezTo>
                  <a:cubicBezTo>
                    <a:pt x="1611" y="169"/>
                    <a:pt x="1616" y="168"/>
                    <a:pt x="1618" y="164"/>
                  </a:cubicBezTo>
                  <a:cubicBezTo>
                    <a:pt x="1621" y="160"/>
                    <a:pt x="1619" y="155"/>
                    <a:pt x="1616" y="153"/>
                  </a:cubicBezTo>
                  <a:cubicBezTo>
                    <a:pt x="1609" y="149"/>
                    <a:pt x="1602" y="145"/>
                    <a:pt x="1595" y="141"/>
                  </a:cubicBezTo>
                  <a:cubicBezTo>
                    <a:pt x="1591" y="139"/>
                    <a:pt x="1586" y="140"/>
                    <a:pt x="1584" y="144"/>
                  </a:cubicBezTo>
                  <a:cubicBezTo>
                    <a:pt x="1582" y="148"/>
                    <a:pt x="1583" y="153"/>
                    <a:pt x="1587" y="155"/>
                  </a:cubicBezTo>
                  <a:close/>
                  <a:moveTo>
                    <a:pt x="1478" y="100"/>
                  </a:moveTo>
                  <a:cubicBezTo>
                    <a:pt x="1485" y="103"/>
                    <a:pt x="1492" y="107"/>
                    <a:pt x="1500" y="110"/>
                  </a:cubicBezTo>
                  <a:cubicBezTo>
                    <a:pt x="1504" y="112"/>
                    <a:pt x="1508" y="110"/>
                    <a:pt x="1510" y="106"/>
                  </a:cubicBezTo>
                  <a:cubicBezTo>
                    <a:pt x="1512" y="102"/>
                    <a:pt x="1510" y="97"/>
                    <a:pt x="1506" y="95"/>
                  </a:cubicBezTo>
                  <a:cubicBezTo>
                    <a:pt x="1499" y="92"/>
                    <a:pt x="1492" y="89"/>
                    <a:pt x="1484" y="85"/>
                  </a:cubicBezTo>
                  <a:cubicBezTo>
                    <a:pt x="1480" y="84"/>
                    <a:pt x="1475" y="86"/>
                    <a:pt x="1474" y="90"/>
                  </a:cubicBezTo>
                  <a:cubicBezTo>
                    <a:pt x="1472" y="94"/>
                    <a:pt x="1474" y="98"/>
                    <a:pt x="1478" y="100"/>
                  </a:cubicBezTo>
                  <a:close/>
                  <a:moveTo>
                    <a:pt x="1363" y="59"/>
                  </a:moveTo>
                  <a:cubicBezTo>
                    <a:pt x="1371" y="61"/>
                    <a:pt x="1378" y="63"/>
                    <a:pt x="1386" y="66"/>
                  </a:cubicBezTo>
                  <a:cubicBezTo>
                    <a:pt x="1390" y="67"/>
                    <a:pt x="1395" y="65"/>
                    <a:pt x="1396" y="61"/>
                  </a:cubicBezTo>
                  <a:cubicBezTo>
                    <a:pt x="1397" y="56"/>
                    <a:pt x="1395" y="52"/>
                    <a:pt x="1391" y="50"/>
                  </a:cubicBezTo>
                  <a:cubicBezTo>
                    <a:pt x="1383" y="48"/>
                    <a:pt x="1376" y="46"/>
                    <a:pt x="1368" y="43"/>
                  </a:cubicBezTo>
                  <a:cubicBezTo>
                    <a:pt x="1364" y="42"/>
                    <a:pt x="1359" y="45"/>
                    <a:pt x="1358" y="49"/>
                  </a:cubicBezTo>
                  <a:cubicBezTo>
                    <a:pt x="1357" y="53"/>
                    <a:pt x="1359" y="57"/>
                    <a:pt x="1363" y="59"/>
                  </a:cubicBezTo>
                  <a:close/>
                  <a:moveTo>
                    <a:pt x="1245" y="31"/>
                  </a:moveTo>
                  <a:cubicBezTo>
                    <a:pt x="1252" y="32"/>
                    <a:pt x="1260" y="34"/>
                    <a:pt x="1268" y="35"/>
                  </a:cubicBezTo>
                  <a:cubicBezTo>
                    <a:pt x="1272" y="36"/>
                    <a:pt x="1276" y="33"/>
                    <a:pt x="1277" y="29"/>
                  </a:cubicBezTo>
                  <a:cubicBezTo>
                    <a:pt x="1278" y="25"/>
                    <a:pt x="1275" y="20"/>
                    <a:pt x="1271" y="19"/>
                  </a:cubicBezTo>
                  <a:cubicBezTo>
                    <a:pt x="1263" y="18"/>
                    <a:pt x="1255" y="17"/>
                    <a:pt x="1247" y="15"/>
                  </a:cubicBezTo>
                  <a:cubicBezTo>
                    <a:pt x="1243" y="14"/>
                    <a:pt x="1239" y="17"/>
                    <a:pt x="1238" y="22"/>
                  </a:cubicBezTo>
                  <a:cubicBezTo>
                    <a:pt x="1237" y="26"/>
                    <a:pt x="1240" y="30"/>
                    <a:pt x="1245" y="31"/>
                  </a:cubicBezTo>
                  <a:close/>
                  <a:moveTo>
                    <a:pt x="1124" y="17"/>
                  </a:moveTo>
                  <a:cubicBezTo>
                    <a:pt x="1131" y="18"/>
                    <a:pt x="1139" y="18"/>
                    <a:pt x="1147" y="19"/>
                  </a:cubicBezTo>
                  <a:cubicBezTo>
                    <a:pt x="1152" y="19"/>
                    <a:pt x="1155" y="16"/>
                    <a:pt x="1156" y="11"/>
                  </a:cubicBezTo>
                  <a:cubicBezTo>
                    <a:pt x="1156" y="7"/>
                    <a:pt x="1153" y="3"/>
                    <a:pt x="1148" y="3"/>
                  </a:cubicBezTo>
                  <a:cubicBezTo>
                    <a:pt x="1140" y="2"/>
                    <a:pt x="1132" y="2"/>
                    <a:pt x="1124" y="1"/>
                  </a:cubicBezTo>
                  <a:cubicBezTo>
                    <a:pt x="1120" y="1"/>
                    <a:pt x="1116" y="4"/>
                    <a:pt x="1116" y="9"/>
                  </a:cubicBezTo>
                  <a:cubicBezTo>
                    <a:pt x="1116" y="13"/>
                    <a:pt x="1119" y="17"/>
                    <a:pt x="1124" y="17"/>
                  </a:cubicBezTo>
                  <a:close/>
                  <a:moveTo>
                    <a:pt x="1002" y="17"/>
                  </a:moveTo>
                  <a:cubicBezTo>
                    <a:pt x="1010" y="17"/>
                    <a:pt x="1017" y="16"/>
                    <a:pt x="1025" y="16"/>
                  </a:cubicBezTo>
                  <a:cubicBezTo>
                    <a:pt x="1030" y="16"/>
                    <a:pt x="1033" y="12"/>
                    <a:pt x="1033" y="8"/>
                  </a:cubicBezTo>
                  <a:cubicBezTo>
                    <a:pt x="1033" y="3"/>
                    <a:pt x="1029" y="0"/>
                    <a:pt x="1025" y="0"/>
                  </a:cubicBezTo>
                  <a:cubicBezTo>
                    <a:pt x="1017" y="0"/>
                    <a:pt x="1009" y="1"/>
                    <a:pt x="1001" y="1"/>
                  </a:cubicBezTo>
                  <a:cubicBezTo>
                    <a:pt x="996" y="2"/>
                    <a:pt x="993" y="5"/>
                    <a:pt x="993" y="10"/>
                  </a:cubicBezTo>
                  <a:cubicBezTo>
                    <a:pt x="993" y="14"/>
                    <a:pt x="997" y="18"/>
                    <a:pt x="1002" y="17"/>
                  </a:cubicBezTo>
                  <a:close/>
                  <a:moveTo>
                    <a:pt x="881" y="32"/>
                  </a:moveTo>
                  <a:cubicBezTo>
                    <a:pt x="888" y="30"/>
                    <a:pt x="896" y="29"/>
                    <a:pt x="904" y="28"/>
                  </a:cubicBezTo>
                  <a:cubicBezTo>
                    <a:pt x="908" y="27"/>
                    <a:pt x="911" y="23"/>
                    <a:pt x="911" y="19"/>
                  </a:cubicBezTo>
                  <a:cubicBezTo>
                    <a:pt x="910" y="14"/>
                    <a:pt x="906" y="11"/>
                    <a:pt x="902" y="12"/>
                  </a:cubicBezTo>
                  <a:cubicBezTo>
                    <a:pt x="894" y="13"/>
                    <a:pt x="886" y="14"/>
                    <a:pt x="878" y="16"/>
                  </a:cubicBezTo>
                  <a:cubicBezTo>
                    <a:pt x="874" y="17"/>
                    <a:pt x="871" y="21"/>
                    <a:pt x="871" y="25"/>
                  </a:cubicBezTo>
                  <a:cubicBezTo>
                    <a:pt x="872" y="29"/>
                    <a:pt x="876" y="32"/>
                    <a:pt x="881" y="32"/>
                  </a:cubicBezTo>
                  <a:close/>
                  <a:moveTo>
                    <a:pt x="762" y="60"/>
                  </a:moveTo>
                  <a:cubicBezTo>
                    <a:pt x="770" y="57"/>
                    <a:pt x="777" y="55"/>
                    <a:pt x="785" y="53"/>
                  </a:cubicBezTo>
                  <a:cubicBezTo>
                    <a:pt x="789" y="52"/>
                    <a:pt x="792" y="48"/>
                    <a:pt x="790" y="43"/>
                  </a:cubicBezTo>
                  <a:cubicBezTo>
                    <a:pt x="789" y="39"/>
                    <a:pt x="785" y="37"/>
                    <a:pt x="781" y="38"/>
                  </a:cubicBezTo>
                  <a:cubicBezTo>
                    <a:pt x="773" y="40"/>
                    <a:pt x="765" y="42"/>
                    <a:pt x="757" y="44"/>
                  </a:cubicBezTo>
                  <a:cubicBezTo>
                    <a:pt x="753" y="46"/>
                    <a:pt x="751" y="50"/>
                    <a:pt x="752" y="54"/>
                  </a:cubicBezTo>
                  <a:cubicBezTo>
                    <a:pt x="753" y="59"/>
                    <a:pt x="758" y="61"/>
                    <a:pt x="762" y="60"/>
                  </a:cubicBezTo>
                  <a:close/>
                  <a:moveTo>
                    <a:pt x="648" y="102"/>
                  </a:moveTo>
                  <a:cubicBezTo>
                    <a:pt x="655" y="98"/>
                    <a:pt x="662" y="95"/>
                    <a:pt x="669" y="92"/>
                  </a:cubicBezTo>
                  <a:cubicBezTo>
                    <a:pt x="674" y="91"/>
                    <a:pt x="675" y="86"/>
                    <a:pt x="674" y="82"/>
                  </a:cubicBezTo>
                  <a:cubicBezTo>
                    <a:pt x="672" y="78"/>
                    <a:pt x="667" y="76"/>
                    <a:pt x="663" y="78"/>
                  </a:cubicBezTo>
                  <a:cubicBezTo>
                    <a:pt x="656" y="81"/>
                    <a:pt x="649" y="84"/>
                    <a:pt x="641" y="87"/>
                  </a:cubicBezTo>
                  <a:cubicBezTo>
                    <a:pt x="637" y="89"/>
                    <a:pt x="635" y="93"/>
                    <a:pt x="637" y="97"/>
                  </a:cubicBezTo>
                  <a:cubicBezTo>
                    <a:pt x="639" y="101"/>
                    <a:pt x="644" y="103"/>
                    <a:pt x="648" y="102"/>
                  </a:cubicBezTo>
                  <a:close/>
                  <a:moveTo>
                    <a:pt x="539" y="156"/>
                  </a:moveTo>
                  <a:cubicBezTo>
                    <a:pt x="546" y="152"/>
                    <a:pt x="553" y="149"/>
                    <a:pt x="559" y="145"/>
                  </a:cubicBezTo>
                  <a:cubicBezTo>
                    <a:pt x="563" y="143"/>
                    <a:pt x="565" y="138"/>
                    <a:pt x="563" y="134"/>
                  </a:cubicBezTo>
                  <a:cubicBezTo>
                    <a:pt x="561" y="130"/>
                    <a:pt x="556" y="129"/>
                    <a:pt x="552" y="131"/>
                  </a:cubicBezTo>
                  <a:cubicBezTo>
                    <a:pt x="545" y="135"/>
                    <a:pt x="538" y="139"/>
                    <a:pt x="531" y="143"/>
                  </a:cubicBezTo>
                  <a:cubicBezTo>
                    <a:pt x="527" y="145"/>
                    <a:pt x="526" y="150"/>
                    <a:pt x="528" y="154"/>
                  </a:cubicBezTo>
                  <a:cubicBezTo>
                    <a:pt x="530" y="157"/>
                    <a:pt x="535" y="159"/>
                    <a:pt x="539" y="156"/>
                  </a:cubicBezTo>
                  <a:close/>
                  <a:moveTo>
                    <a:pt x="437" y="224"/>
                  </a:moveTo>
                  <a:cubicBezTo>
                    <a:pt x="444" y="219"/>
                    <a:pt x="450" y="214"/>
                    <a:pt x="456" y="210"/>
                  </a:cubicBezTo>
                  <a:cubicBezTo>
                    <a:pt x="460" y="207"/>
                    <a:pt x="461" y="202"/>
                    <a:pt x="458" y="199"/>
                  </a:cubicBezTo>
                  <a:cubicBezTo>
                    <a:pt x="456" y="195"/>
                    <a:pt x="451" y="194"/>
                    <a:pt x="447" y="197"/>
                  </a:cubicBezTo>
                  <a:cubicBezTo>
                    <a:pt x="441" y="201"/>
                    <a:pt x="434" y="206"/>
                    <a:pt x="428" y="211"/>
                  </a:cubicBezTo>
                  <a:cubicBezTo>
                    <a:pt x="424" y="213"/>
                    <a:pt x="423" y="218"/>
                    <a:pt x="426" y="222"/>
                  </a:cubicBezTo>
                  <a:cubicBezTo>
                    <a:pt x="429" y="226"/>
                    <a:pt x="434" y="226"/>
                    <a:pt x="437" y="224"/>
                  </a:cubicBezTo>
                  <a:close/>
                  <a:moveTo>
                    <a:pt x="344" y="302"/>
                  </a:moveTo>
                  <a:cubicBezTo>
                    <a:pt x="350" y="297"/>
                    <a:pt x="356" y="291"/>
                    <a:pt x="361" y="286"/>
                  </a:cubicBezTo>
                  <a:cubicBezTo>
                    <a:pt x="365" y="283"/>
                    <a:pt x="365" y="278"/>
                    <a:pt x="362" y="275"/>
                  </a:cubicBezTo>
                  <a:cubicBezTo>
                    <a:pt x="359" y="272"/>
                    <a:pt x="354" y="271"/>
                    <a:pt x="351" y="274"/>
                  </a:cubicBezTo>
                  <a:cubicBezTo>
                    <a:pt x="345" y="280"/>
                    <a:pt x="339" y="285"/>
                    <a:pt x="333" y="290"/>
                  </a:cubicBezTo>
                  <a:cubicBezTo>
                    <a:pt x="330" y="294"/>
                    <a:pt x="330" y="299"/>
                    <a:pt x="333" y="302"/>
                  </a:cubicBezTo>
                  <a:cubicBezTo>
                    <a:pt x="336" y="305"/>
                    <a:pt x="341" y="305"/>
                    <a:pt x="344" y="302"/>
                  </a:cubicBezTo>
                  <a:close/>
                  <a:moveTo>
                    <a:pt x="261" y="391"/>
                  </a:moveTo>
                  <a:cubicBezTo>
                    <a:pt x="266" y="385"/>
                    <a:pt x="271" y="379"/>
                    <a:pt x="276" y="373"/>
                  </a:cubicBezTo>
                  <a:cubicBezTo>
                    <a:pt x="279" y="370"/>
                    <a:pt x="278" y="365"/>
                    <a:pt x="275" y="362"/>
                  </a:cubicBezTo>
                  <a:cubicBezTo>
                    <a:pt x="272" y="359"/>
                    <a:pt x="267" y="359"/>
                    <a:pt x="264" y="362"/>
                  </a:cubicBezTo>
                  <a:cubicBezTo>
                    <a:pt x="259" y="368"/>
                    <a:pt x="253" y="374"/>
                    <a:pt x="248" y="381"/>
                  </a:cubicBezTo>
                  <a:cubicBezTo>
                    <a:pt x="245" y="384"/>
                    <a:pt x="246" y="389"/>
                    <a:pt x="249" y="392"/>
                  </a:cubicBezTo>
                  <a:cubicBezTo>
                    <a:pt x="253" y="395"/>
                    <a:pt x="258" y="394"/>
                    <a:pt x="261" y="391"/>
                  </a:cubicBezTo>
                  <a:close/>
                  <a:moveTo>
                    <a:pt x="188" y="489"/>
                  </a:moveTo>
                  <a:cubicBezTo>
                    <a:pt x="192" y="482"/>
                    <a:pt x="197" y="476"/>
                    <a:pt x="201" y="469"/>
                  </a:cubicBezTo>
                  <a:cubicBezTo>
                    <a:pt x="203" y="465"/>
                    <a:pt x="203" y="460"/>
                    <a:pt x="199" y="458"/>
                  </a:cubicBezTo>
                  <a:cubicBezTo>
                    <a:pt x="195" y="455"/>
                    <a:pt x="190" y="456"/>
                    <a:pt x="188" y="460"/>
                  </a:cubicBezTo>
                  <a:cubicBezTo>
                    <a:pt x="183" y="467"/>
                    <a:pt x="179" y="473"/>
                    <a:pt x="174" y="480"/>
                  </a:cubicBezTo>
                  <a:cubicBezTo>
                    <a:pt x="172" y="484"/>
                    <a:pt x="173" y="489"/>
                    <a:pt x="177" y="491"/>
                  </a:cubicBezTo>
                  <a:cubicBezTo>
                    <a:pt x="180" y="493"/>
                    <a:pt x="185" y="492"/>
                    <a:pt x="188" y="489"/>
                  </a:cubicBezTo>
                  <a:close/>
                  <a:moveTo>
                    <a:pt x="127" y="594"/>
                  </a:moveTo>
                  <a:cubicBezTo>
                    <a:pt x="130" y="587"/>
                    <a:pt x="134" y="580"/>
                    <a:pt x="138" y="573"/>
                  </a:cubicBezTo>
                  <a:cubicBezTo>
                    <a:pt x="140" y="569"/>
                    <a:pt x="138" y="565"/>
                    <a:pt x="134" y="562"/>
                  </a:cubicBezTo>
                  <a:cubicBezTo>
                    <a:pt x="130" y="560"/>
                    <a:pt x="126" y="562"/>
                    <a:pt x="124" y="566"/>
                  </a:cubicBezTo>
                  <a:cubicBezTo>
                    <a:pt x="120" y="573"/>
                    <a:pt x="116" y="580"/>
                    <a:pt x="113" y="587"/>
                  </a:cubicBezTo>
                  <a:cubicBezTo>
                    <a:pt x="111" y="591"/>
                    <a:pt x="112" y="596"/>
                    <a:pt x="116" y="598"/>
                  </a:cubicBezTo>
                  <a:cubicBezTo>
                    <a:pt x="120" y="600"/>
                    <a:pt x="125" y="598"/>
                    <a:pt x="127" y="594"/>
                  </a:cubicBezTo>
                  <a:close/>
                  <a:moveTo>
                    <a:pt x="79" y="706"/>
                  </a:moveTo>
                  <a:cubicBezTo>
                    <a:pt x="81" y="699"/>
                    <a:pt x="84" y="692"/>
                    <a:pt x="87" y="684"/>
                  </a:cubicBezTo>
                  <a:cubicBezTo>
                    <a:pt x="89" y="680"/>
                    <a:pt x="86" y="675"/>
                    <a:pt x="82" y="674"/>
                  </a:cubicBezTo>
                  <a:cubicBezTo>
                    <a:pt x="78" y="672"/>
                    <a:pt x="74" y="674"/>
                    <a:pt x="72" y="678"/>
                  </a:cubicBezTo>
                  <a:cubicBezTo>
                    <a:pt x="69" y="686"/>
                    <a:pt x="66" y="693"/>
                    <a:pt x="64" y="701"/>
                  </a:cubicBezTo>
                  <a:cubicBezTo>
                    <a:pt x="62" y="705"/>
                    <a:pt x="64" y="710"/>
                    <a:pt x="68" y="711"/>
                  </a:cubicBezTo>
                  <a:cubicBezTo>
                    <a:pt x="73" y="713"/>
                    <a:pt x="77" y="711"/>
                    <a:pt x="79" y="706"/>
                  </a:cubicBezTo>
                  <a:close/>
                  <a:moveTo>
                    <a:pt x="44" y="823"/>
                  </a:moveTo>
                  <a:cubicBezTo>
                    <a:pt x="46" y="815"/>
                    <a:pt x="48" y="808"/>
                    <a:pt x="50" y="800"/>
                  </a:cubicBezTo>
                  <a:cubicBezTo>
                    <a:pt x="51" y="796"/>
                    <a:pt x="48" y="792"/>
                    <a:pt x="44" y="790"/>
                  </a:cubicBezTo>
                  <a:cubicBezTo>
                    <a:pt x="39" y="789"/>
                    <a:pt x="35" y="792"/>
                    <a:pt x="34" y="796"/>
                  </a:cubicBezTo>
                  <a:cubicBezTo>
                    <a:pt x="32" y="804"/>
                    <a:pt x="30" y="812"/>
                    <a:pt x="28" y="820"/>
                  </a:cubicBezTo>
                  <a:cubicBezTo>
                    <a:pt x="27" y="824"/>
                    <a:pt x="30" y="828"/>
                    <a:pt x="34" y="829"/>
                  </a:cubicBezTo>
                  <a:cubicBezTo>
                    <a:pt x="39" y="830"/>
                    <a:pt x="43" y="827"/>
                    <a:pt x="44" y="823"/>
                  </a:cubicBezTo>
                  <a:close/>
                  <a:moveTo>
                    <a:pt x="23" y="943"/>
                  </a:moveTo>
                  <a:cubicBezTo>
                    <a:pt x="24" y="935"/>
                    <a:pt x="25" y="928"/>
                    <a:pt x="26" y="920"/>
                  </a:cubicBezTo>
                  <a:cubicBezTo>
                    <a:pt x="27" y="915"/>
                    <a:pt x="23" y="911"/>
                    <a:pt x="19" y="911"/>
                  </a:cubicBezTo>
                  <a:cubicBezTo>
                    <a:pt x="15" y="910"/>
                    <a:pt x="11" y="913"/>
                    <a:pt x="10" y="918"/>
                  </a:cubicBezTo>
                  <a:cubicBezTo>
                    <a:pt x="9" y="926"/>
                    <a:pt x="8" y="933"/>
                    <a:pt x="7" y="941"/>
                  </a:cubicBezTo>
                  <a:cubicBezTo>
                    <a:pt x="7" y="946"/>
                    <a:pt x="10" y="950"/>
                    <a:pt x="14" y="950"/>
                  </a:cubicBezTo>
                  <a:cubicBezTo>
                    <a:pt x="19" y="951"/>
                    <a:pt x="22" y="948"/>
                    <a:pt x="23" y="943"/>
                  </a:cubicBezTo>
                  <a:close/>
                  <a:moveTo>
                    <a:pt x="16" y="1065"/>
                  </a:moveTo>
                  <a:cubicBezTo>
                    <a:pt x="16" y="1065"/>
                    <a:pt x="16" y="1064"/>
                    <a:pt x="16" y="1064"/>
                  </a:cubicBezTo>
                  <a:cubicBezTo>
                    <a:pt x="16" y="1056"/>
                    <a:pt x="16" y="1049"/>
                    <a:pt x="16" y="1041"/>
                  </a:cubicBezTo>
                  <a:cubicBezTo>
                    <a:pt x="16" y="1037"/>
                    <a:pt x="13" y="1033"/>
                    <a:pt x="9" y="1033"/>
                  </a:cubicBezTo>
                  <a:cubicBezTo>
                    <a:pt x="4" y="1033"/>
                    <a:pt x="0" y="1037"/>
                    <a:pt x="0" y="1041"/>
                  </a:cubicBezTo>
                  <a:cubicBezTo>
                    <a:pt x="0" y="1049"/>
                    <a:pt x="0" y="1056"/>
                    <a:pt x="0" y="1064"/>
                  </a:cubicBezTo>
                  <a:cubicBezTo>
                    <a:pt x="0" y="1064"/>
                    <a:pt x="0" y="1065"/>
                    <a:pt x="0" y="1065"/>
                  </a:cubicBezTo>
                  <a:cubicBezTo>
                    <a:pt x="0" y="1069"/>
                    <a:pt x="4" y="1073"/>
                    <a:pt x="8" y="1073"/>
                  </a:cubicBezTo>
                  <a:cubicBezTo>
                    <a:pt x="13" y="1073"/>
                    <a:pt x="16" y="1069"/>
                    <a:pt x="16" y="1065"/>
                  </a:cubicBezTo>
                  <a:close/>
                  <a:moveTo>
                    <a:pt x="23" y="1187"/>
                  </a:moveTo>
                  <a:cubicBezTo>
                    <a:pt x="22" y="1179"/>
                    <a:pt x="22" y="1171"/>
                    <a:pt x="21" y="1163"/>
                  </a:cubicBezTo>
                  <a:cubicBezTo>
                    <a:pt x="20" y="1159"/>
                    <a:pt x="16" y="1155"/>
                    <a:pt x="12" y="1156"/>
                  </a:cubicBezTo>
                  <a:cubicBezTo>
                    <a:pt x="8" y="1156"/>
                    <a:pt x="4" y="1160"/>
                    <a:pt x="5" y="1165"/>
                  </a:cubicBezTo>
                  <a:cubicBezTo>
                    <a:pt x="6" y="1173"/>
                    <a:pt x="6" y="1181"/>
                    <a:pt x="7" y="1188"/>
                  </a:cubicBezTo>
                  <a:cubicBezTo>
                    <a:pt x="8" y="1193"/>
                    <a:pt x="12" y="1196"/>
                    <a:pt x="16" y="1195"/>
                  </a:cubicBezTo>
                  <a:cubicBezTo>
                    <a:pt x="21" y="1195"/>
                    <a:pt x="24" y="1191"/>
                    <a:pt x="23" y="1187"/>
                  </a:cubicBezTo>
                  <a:close/>
                  <a:moveTo>
                    <a:pt x="44" y="1307"/>
                  </a:moveTo>
                  <a:cubicBezTo>
                    <a:pt x="43" y="1299"/>
                    <a:pt x="41" y="1291"/>
                    <a:pt x="39" y="1284"/>
                  </a:cubicBezTo>
                  <a:cubicBezTo>
                    <a:pt x="38" y="1279"/>
                    <a:pt x="34" y="1276"/>
                    <a:pt x="30" y="1277"/>
                  </a:cubicBezTo>
                  <a:cubicBezTo>
                    <a:pt x="25" y="1278"/>
                    <a:pt x="23" y="1283"/>
                    <a:pt x="24" y="1287"/>
                  </a:cubicBezTo>
                  <a:cubicBezTo>
                    <a:pt x="25" y="1295"/>
                    <a:pt x="27" y="1303"/>
                    <a:pt x="29" y="1310"/>
                  </a:cubicBezTo>
                  <a:cubicBezTo>
                    <a:pt x="30" y="1315"/>
                    <a:pt x="34" y="1317"/>
                    <a:pt x="38" y="1316"/>
                  </a:cubicBezTo>
                  <a:cubicBezTo>
                    <a:pt x="43" y="1315"/>
                    <a:pt x="45" y="1311"/>
                    <a:pt x="44" y="1307"/>
                  </a:cubicBezTo>
                  <a:close/>
                  <a:moveTo>
                    <a:pt x="79" y="1423"/>
                  </a:moveTo>
                  <a:cubicBezTo>
                    <a:pt x="77" y="1416"/>
                    <a:pt x="74" y="1408"/>
                    <a:pt x="72" y="1401"/>
                  </a:cubicBezTo>
                  <a:cubicBezTo>
                    <a:pt x="70" y="1397"/>
                    <a:pt x="66" y="1395"/>
                    <a:pt x="61" y="1396"/>
                  </a:cubicBezTo>
                  <a:cubicBezTo>
                    <a:pt x="57" y="1397"/>
                    <a:pt x="55" y="1402"/>
                    <a:pt x="56" y="1406"/>
                  </a:cubicBezTo>
                  <a:cubicBezTo>
                    <a:pt x="59" y="1414"/>
                    <a:pt x="62" y="1421"/>
                    <a:pt x="64" y="1429"/>
                  </a:cubicBezTo>
                  <a:cubicBezTo>
                    <a:pt x="66" y="1433"/>
                    <a:pt x="70" y="1435"/>
                    <a:pt x="75" y="1434"/>
                  </a:cubicBezTo>
                  <a:cubicBezTo>
                    <a:pt x="79" y="1432"/>
                    <a:pt x="81" y="1427"/>
                    <a:pt x="79" y="1423"/>
                  </a:cubicBezTo>
                  <a:close/>
                  <a:moveTo>
                    <a:pt x="128" y="1535"/>
                  </a:moveTo>
                  <a:cubicBezTo>
                    <a:pt x="124" y="1528"/>
                    <a:pt x="121" y="1521"/>
                    <a:pt x="117" y="1514"/>
                  </a:cubicBezTo>
                  <a:cubicBezTo>
                    <a:pt x="116" y="1510"/>
                    <a:pt x="111" y="1508"/>
                    <a:pt x="107" y="1510"/>
                  </a:cubicBezTo>
                  <a:cubicBezTo>
                    <a:pt x="103" y="1512"/>
                    <a:pt x="101" y="1517"/>
                    <a:pt x="103" y="1521"/>
                  </a:cubicBezTo>
                  <a:cubicBezTo>
                    <a:pt x="106" y="1528"/>
                    <a:pt x="110" y="1535"/>
                    <a:pt x="114" y="1542"/>
                  </a:cubicBezTo>
                  <a:cubicBezTo>
                    <a:pt x="116" y="1546"/>
                    <a:pt x="120" y="1548"/>
                    <a:pt x="124" y="1546"/>
                  </a:cubicBezTo>
                  <a:cubicBezTo>
                    <a:pt x="128" y="1544"/>
                    <a:pt x="130" y="1539"/>
                    <a:pt x="128" y="1535"/>
                  </a:cubicBezTo>
                  <a:close/>
                  <a:moveTo>
                    <a:pt x="189" y="1640"/>
                  </a:moveTo>
                  <a:cubicBezTo>
                    <a:pt x="185" y="1634"/>
                    <a:pt x="180" y="1627"/>
                    <a:pt x="176" y="1621"/>
                  </a:cubicBezTo>
                  <a:cubicBezTo>
                    <a:pt x="174" y="1617"/>
                    <a:pt x="169" y="1616"/>
                    <a:pt x="165" y="1618"/>
                  </a:cubicBezTo>
                  <a:cubicBezTo>
                    <a:pt x="161" y="1620"/>
                    <a:pt x="160" y="1625"/>
                    <a:pt x="163" y="1629"/>
                  </a:cubicBezTo>
                  <a:cubicBezTo>
                    <a:pt x="167" y="1636"/>
                    <a:pt x="171" y="1643"/>
                    <a:pt x="176" y="1649"/>
                  </a:cubicBezTo>
                  <a:cubicBezTo>
                    <a:pt x="178" y="1653"/>
                    <a:pt x="183" y="1654"/>
                    <a:pt x="187" y="1652"/>
                  </a:cubicBezTo>
                  <a:cubicBezTo>
                    <a:pt x="190" y="1649"/>
                    <a:pt x="191" y="1644"/>
                    <a:pt x="189" y="1640"/>
                  </a:cubicBezTo>
                  <a:close/>
                  <a:moveTo>
                    <a:pt x="262" y="1738"/>
                  </a:moveTo>
                  <a:cubicBezTo>
                    <a:pt x="257" y="1732"/>
                    <a:pt x="252" y="1726"/>
                    <a:pt x="247" y="1720"/>
                  </a:cubicBezTo>
                  <a:cubicBezTo>
                    <a:pt x="244" y="1716"/>
                    <a:pt x="239" y="1716"/>
                    <a:pt x="236" y="1719"/>
                  </a:cubicBezTo>
                  <a:cubicBezTo>
                    <a:pt x="232" y="1721"/>
                    <a:pt x="232" y="1726"/>
                    <a:pt x="234" y="1730"/>
                  </a:cubicBezTo>
                  <a:cubicBezTo>
                    <a:pt x="239" y="1736"/>
                    <a:pt x="244" y="1742"/>
                    <a:pt x="250" y="1748"/>
                  </a:cubicBezTo>
                  <a:cubicBezTo>
                    <a:pt x="252" y="1752"/>
                    <a:pt x="257" y="1752"/>
                    <a:pt x="261" y="1749"/>
                  </a:cubicBezTo>
                  <a:cubicBezTo>
                    <a:pt x="264" y="1747"/>
                    <a:pt x="265" y="1741"/>
                    <a:pt x="262" y="1738"/>
                  </a:cubicBezTo>
                  <a:close/>
                  <a:moveTo>
                    <a:pt x="346" y="1827"/>
                  </a:moveTo>
                  <a:cubicBezTo>
                    <a:pt x="340" y="1821"/>
                    <a:pt x="334" y="1816"/>
                    <a:pt x="329" y="1810"/>
                  </a:cubicBezTo>
                  <a:cubicBezTo>
                    <a:pt x="325" y="1807"/>
                    <a:pt x="320" y="1807"/>
                    <a:pt x="317" y="1810"/>
                  </a:cubicBezTo>
                  <a:cubicBezTo>
                    <a:pt x="314" y="1814"/>
                    <a:pt x="314" y="1819"/>
                    <a:pt x="317" y="1822"/>
                  </a:cubicBezTo>
                  <a:cubicBezTo>
                    <a:pt x="323" y="1827"/>
                    <a:pt x="329" y="1833"/>
                    <a:pt x="335" y="1838"/>
                  </a:cubicBezTo>
                  <a:cubicBezTo>
                    <a:pt x="338" y="1841"/>
                    <a:pt x="343" y="1841"/>
                    <a:pt x="346" y="1838"/>
                  </a:cubicBezTo>
                  <a:cubicBezTo>
                    <a:pt x="349" y="1835"/>
                    <a:pt x="349" y="1830"/>
                    <a:pt x="346" y="1827"/>
                  </a:cubicBezTo>
                  <a:close/>
                  <a:moveTo>
                    <a:pt x="439" y="1905"/>
                  </a:moveTo>
                  <a:cubicBezTo>
                    <a:pt x="433" y="1900"/>
                    <a:pt x="426" y="1896"/>
                    <a:pt x="420" y="1891"/>
                  </a:cubicBezTo>
                  <a:cubicBezTo>
                    <a:pt x="417" y="1888"/>
                    <a:pt x="412" y="1889"/>
                    <a:pt x="409" y="1892"/>
                  </a:cubicBezTo>
                  <a:cubicBezTo>
                    <a:pt x="406" y="1896"/>
                    <a:pt x="407" y="1901"/>
                    <a:pt x="410" y="1903"/>
                  </a:cubicBezTo>
                  <a:cubicBezTo>
                    <a:pt x="417" y="1908"/>
                    <a:pt x="423" y="1913"/>
                    <a:pt x="429" y="1918"/>
                  </a:cubicBezTo>
                  <a:cubicBezTo>
                    <a:pt x="433" y="1921"/>
                    <a:pt x="438" y="1920"/>
                    <a:pt x="441" y="1916"/>
                  </a:cubicBezTo>
                  <a:cubicBezTo>
                    <a:pt x="443" y="1913"/>
                    <a:pt x="442" y="1908"/>
                    <a:pt x="439" y="1905"/>
                  </a:cubicBezTo>
                  <a:close/>
                  <a:moveTo>
                    <a:pt x="541" y="1972"/>
                  </a:moveTo>
                  <a:cubicBezTo>
                    <a:pt x="534" y="1968"/>
                    <a:pt x="527" y="1964"/>
                    <a:pt x="520" y="1960"/>
                  </a:cubicBezTo>
                  <a:cubicBezTo>
                    <a:pt x="517" y="1958"/>
                    <a:pt x="512" y="1959"/>
                    <a:pt x="509" y="1963"/>
                  </a:cubicBezTo>
                  <a:cubicBezTo>
                    <a:pt x="507" y="1966"/>
                    <a:pt x="508" y="1971"/>
                    <a:pt x="512" y="1974"/>
                  </a:cubicBezTo>
                  <a:cubicBezTo>
                    <a:pt x="519" y="1978"/>
                    <a:pt x="526" y="1982"/>
                    <a:pt x="533" y="1986"/>
                  </a:cubicBezTo>
                  <a:cubicBezTo>
                    <a:pt x="537" y="1988"/>
                    <a:pt x="542" y="1987"/>
                    <a:pt x="544" y="1983"/>
                  </a:cubicBezTo>
                  <a:cubicBezTo>
                    <a:pt x="546" y="1979"/>
                    <a:pt x="545" y="1974"/>
                    <a:pt x="541" y="1972"/>
                  </a:cubicBezTo>
                  <a:close/>
                  <a:moveTo>
                    <a:pt x="650" y="2027"/>
                  </a:moveTo>
                  <a:cubicBezTo>
                    <a:pt x="643" y="2024"/>
                    <a:pt x="635" y="2020"/>
                    <a:pt x="628" y="2017"/>
                  </a:cubicBezTo>
                  <a:cubicBezTo>
                    <a:pt x="624" y="2015"/>
                    <a:pt x="619" y="2017"/>
                    <a:pt x="618" y="2021"/>
                  </a:cubicBezTo>
                  <a:cubicBezTo>
                    <a:pt x="616" y="2025"/>
                    <a:pt x="617" y="2030"/>
                    <a:pt x="621" y="2032"/>
                  </a:cubicBezTo>
                  <a:cubicBezTo>
                    <a:pt x="629" y="2035"/>
                    <a:pt x="636" y="2038"/>
                    <a:pt x="643" y="2042"/>
                  </a:cubicBezTo>
                  <a:cubicBezTo>
                    <a:pt x="647" y="2043"/>
                    <a:pt x="652" y="2041"/>
                    <a:pt x="654" y="2037"/>
                  </a:cubicBezTo>
                  <a:cubicBezTo>
                    <a:pt x="656" y="2033"/>
                    <a:pt x="654" y="2029"/>
                    <a:pt x="650" y="2027"/>
                  </a:cubicBezTo>
                  <a:close/>
                  <a:moveTo>
                    <a:pt x="764" y="2068"/>
                  </a:moveTo>
                  <a:cubicBezTo>
                    <a:pt x="757" y="2066"/>
                    <a:pt x="749" y="2064"/>
                    <a:pt x="742" y="2061"/>
                  </a:cubicBezTo>
                  <a:cubicBezTo>
                    <a:pt x="738" y="2060"/>
                    <a:pt x="733" y="2062"/>
                    <a:pt x="732" y="2067"/>
                  </a:cubicBezTo>
                  <a:cubicBezTo>
                    <a:pt x="730" y="2071"/>
                    <a:pt x="733" y="2075"/>
                    <a:pt x="737" y="2077"/>
                  </a:cubicBezTo>
                  <a:cubicBezTo>
                    <a:pt x="744" y="2079"/>
                    <a:pt x="752" y="2081"/>
                    <a:pt x="760" y="2084"/>
                  </a:cubicBezTo>
                  <a:cubicBezTo>
                    <a:pt x="764" y="2085"/>
                    <a:pt x="768" y="2083"/>
                    <a:pt x="770" y="2078"/>
                  </a:cubicBezTo>
                  <a:cubicBezTo>
                    <a:pt x="771" y="2074"/>
                    <a:pt x="769" y="2070"/>
                    <a:pt x="764" y="2068"/>
                  </a:cubicBezTo>
                  <a:close/>
                  <a:moveTo>
                    <a:pt x="883" y="2096"/>
                  </a:moveTo>
                  <a:cubicBezTo>
                    <a:pt x="875" y="2095"/>
                    <a:pt x="867" y="2094"/>
                    <a:pt x="860" y="2092"/>
                  </a:cubicBezTo>
                  <a:cubicBezTo>
                    <a:pt x="855" y="2091"/>
                    <a:pt x="851" y="2094"/>
                    <a:pt x="850" y="2098"/>
                  </a:cubicBezTo>
                  <a:cubicBezTo>
                    <a:pt x="850" y="2103"/>
                    <a:pt x="852" y="2107"/>
                    <a:pt x="857" y="2108"/>
                  </a:cubicBezTo>
                  <a:cubicBezTo>
                    <a:pt x="864" y="2109"/>
                    <a:pt x="872" y="2111"/>
                    <a:pt x="880" y="2112"/>
                  </a:cubicBezTo>
                  <a:cubicBezTo>
                    <a:pt x="885" y="2113"/>
                    <a:pt x="889" y="2110"/>
                    <a:pt x="889" y="2106"/>
                  </a:cubicBezTo>
                  <a:cubicBezTo>
                    <a:pt x="890" y="2101"/>
                    <a:pt x="887" y="2097"/>
                    <a:pt x="883" y="2096"/>
                  </a:cubicBezTo>
                  <a:close/>
                  <a:moveTo>
                    <a:pt x="1004" y="2110"/>
                  </a:moveTo>
                  <a:cubicBezTo>
                    <a:pt x="996" y="2110"/>
                    <a:pt x="988" y="2109"/>
                    <a:pt x="980" y="2109"/>
                  </a:cubicBezTo>
                  <a:cubicBezTo>
                    <a:pt x="976" y="2108"/>
                    <a:pt x="972" y="2112"/>
                    <a:pt x="972" y="2116"/>
                  </a:cubicBezTo>
                  <a:cubicBezTo>
                    <a:pt x="972" y="2120"/>
                    <a:pt x="975" y="2124"/>
                    <a:pt x="979" y="2125"/>
                  </a:cubicBezTo>
                  <a:cubicBezTo>
                    <a:pt x="987" y="2125"/>
                    <a:pt x="995" y="2126"/>
                    <a:pt x="1003" y="2126"/>
                  </a:cubicBezTo>
                  <a:cubicBezTo>
                    <a:pt x="1008" y="2127"/>
                    <a:pt x="1011" y="2123"/>
                    <a:pt x="1012" y="2119"/>
                  </a:cubicBezTo>
                  <a:cubicBezTo>
                    <a:pt x="1012" y="2114"/>
                    <a:pt x="1008" y="2111"/>
                    <a:pt x="1004" y="2110"/>
                  </a:cubicBezTo>
                  <a:close/>
                  <a:moveTo>
                    <a:pt x="1126" y="2110"/>
                  </a:moveTo>
                  <a:cubicBezTo>
                    <a:pt x="1118" y="2111"/>
                    <a:pt x="1110" y="2111"/>
                    <a:pt x="1102" y="2111"/>
                  </a:cubicBezTo>
                  <a:cubicBezTo>
                    <a:pt x="1098" y="2111"/>
                    <a:pt x="1094" y="2115"/>
                    <a:pt x="1095" y="2120"/>
                  </a:cubicBezTo>
                  <a:cubicBezTo>
                    <a:pt x="1095" y="2124"/>
                    <a:pt x="1098" y="2127"/>
                    <a:pt x="1103" y="2127"/>
                  </a:cubicBezTo>
                  <a:cubicBezTo>
                    <a:pt x="1111" y="2127"/>
                    <a:pt x="1119" y="2127"/>
                    <a:pt x="1127" y="2126"/>
                  </a:cubicBezTo>
                  <a:cubicBezTo>
                    <a:pt x="1131" y="2126"/>
                    <a:pt x="1135" y="2122"/>
                    <a:pt x="1134" y="2118"/>
                  </a:cubicBezTo>
                  <a:cubicBezTo>
                    <a:pt x="1134" y="2113"/>
                    <a:pt x="1130" y="2110"/>
                    <a:pt x="1126" y="2110"/>
                  </a:cubicBezTo>
                  <a:close/>
                  <a:moveTo>
                    <a:pt x="1247" y="2096"/>
                  </a:moveTo>
                  <a:cubicBezTo>
                    <a:pt x="1239" y="2098"/>
                    <a:pt x="1231" y="2099"/>
                    <a:pt x="1224" y="2100"/>
                  </a:cubicBezTo>
                  <a:cubicBezTo>
                    <a:pt x="1219" y="2101"/>
                    <a:pt x="1216" y="2105"/>
                    <a:pt x="1217" y="2109"/>
                  </a:cubicBezTo>
                  <a:cubicBezTo>
                    <a:pt x="1218" y="2113"/>
                    <a:pt x="1222" y="2116"/>
                    <a:pt x="1226" y="2116"/>
                  </a:cubicBezTo>
                  <a:cubicBezTo>
                    <a:pt x="1234" y="2115"/>
                    <a:pt x="1242" y="2113"/>
                    <a:pt x="1250" y="2112"/>
                  </a:cubicBezTo>
                  <a:cubicBezTo>
                    <a:pt x="1254" y="2111"/>
                    <a:pt x="1257" y="2107"/>
                    <a:pt x="1256" y="2103"/>
                  </a:cubicBezTo>
                  <a:cubicBezTo>
                    <a:pt x="1255" y="2098"/>
                    <a:pt x="1251" y="2095"/>
                    <a:pt x="1247" y="2096"/>
                  </a:cubicBezTo>
                  <a:close/>
                  <a:moveTo>
                    <a:pt x="1366" y="2068"/>
                  </a:moveTo>
                  <a:cubicBezTo>
                    <a:pt x="1358" y="2070"/>
                    <a:pt x="1350" y="2073"/>
                    <a:pt x="1343" y="2075"/>
                  </a:cubicBezTo>
                  <a:cubicBezTo>
                    <a:pt x="1339" y="2076"/>
                    <a:pt x="1336" y="2080"/>
                    <a:pt x="1337" y="2084"/>
                  </a:cubicBezTo>
                  <a:cubicBezTo>
                    <a:pt x="1338" y="2089"/>
                    <a:pt x="1343" y="2091"/>
                    <a:pt x="1347" y="2090"/>
                  </a:cubicBezTo>
                  <a:cubicBezTo>
                    <a:pt x="1355" y="2088"/>
                    <a:pt x="1363" y="2086"/>
                    <a:pt x="1370" y="2083"/>
                  </a:cubicBezTo>
                  <a:cubicBezTo>
                    <a:pt x="1374" y="2082"/>
                    <a:pt x="1377" y="2078"/>
                    <a:pt x="1376" y="2073"/>
                  </a:cubicBezTo>
                  <a:cubicBezTo>
                    <a:pt x="1374" y="2069"/>
                    <a:pt x="1370" y="2067"/>
                    <a:pt x="1366" y="2068"/>
                  </a:cubicBezTo>
                  <a:close/>
                  <a:moveTo>
                    <a:pt x="1480" y="2026"/>
                  </a:moveTo>
                  <a:cubicBezTo>
                    <a:pt x="1473" y="2030"/>
                    <a:pt x="1466" y="2033"/>
                    <a:pt x="1458" y="2035"/>
                  </a:cubicBezTo>
                  <a:cubicBezTo>
                    <a:pt x="1454" y="2037"/>
                    <a:pt x="1452" y="2042"/>
                    <a:pt x="1454" y="2046"/>
                  </a:cubicBezTo>
                  <a:cubicBezTo>
                    <a:pt x="1456" y="2050"/>
                    <a:pt x="1460" y="2052"/>
                    <a:pt x="1464" y="2050"/>
                  </a:cubicBezTo>
                  <a:cubicBezTo>
                    <a:pt x="1472" y="2047"/>
                    <a:pt x="1479" y="2044"/>
                    <a:pt x="1486" y="2041"/>
                  </a:cubicBezTo>
                  <a:cubicBezTo>
                    <a:pt x="1490" y="2039"/>
                    <a:pt x="1492" y="2035"/>
                    <a:pt x="1490" y="2031"/>
                  </a:cubicBezTo>
                  <a:cubicBezTo>
                    <a:pt x="1489" y="2027"/>
                    <a:pt x="1484" y="2025"/>
                    <a:pt x="1480" y="2026"/>
                  </a:cubicBezTo>
                  <a:close/>
                  <a:moveTo>
                    <a:pt x="1589" y="1972"/>
                  </a:moveTo>
                  <a:cubicBezTo>
                    <a:pt x="1582" y="1976"/>
                    <a:pt x="1575" y="1979"/>
                    <a:pt x="1568" y="1983"/>
                  </a:cubicBezTo>
                  <a:cubicBezTo>
                    <a:pt x="1564" y="1985"/>
                    <a:pt x="1563" y="1990"/>
                    <a:pt x="1565" y="1994"/>
                  </a:cubicBezTo>
                  <a:cubicBezTo>
                    <a:pt x="1567" y="1998"/>
                    <a:pt x="1572" y="1999"/>
                    <a:pt x="1576" y="1997"/>
                  </a:cubicBezTo>
                  <a:cubicBezTo>
                    <a:pt x="1583" y="1993"/>
                    <a:pt x="1590" y="1989"/>
                    <a:pt x="1597" y="1985"/>
                  </a:cubicBezTo>
                  <a:cubicBezTo>
                    <a:pt x="1601" y="1983"/>
                    <a:pt x="1602" y="1978"/>
                    <a:pt x="1600" y="1975"/>
                  </a:cubicBezTo>
                  <a:cubicBezTo>
                    <a:pt x="1597" y="1971"/>
                    <a:pt x="1593" y="1969"/>
                    <a:pt x="1589" y="1972"/>
                  </a:cubicBezTo>
                  <a:close/>
                  <a:moveTo>
                    <a:pt x="1691" y="1905"/>
                  </a:moveTo>
                  <a:cubicBezTo>
                    <a:pt x="1684" y="1909"/>
                    <a:pt x="1678" y="1914"/>
                    <a:pt x="1671" y="1918"/>
                  </a:cubicBezTo>
                  <a:cubicBezTo>
                    <a:pt x="1668" y="1921"/>
                    <a:pt x="1667" y="1926"/>
                    <a:pt x="1670" y="1930"/>
                  </a:cubicBezTo>
                  <a:cubicBezTo>
                    <a:pt x="1672" y="1933"/>
                    <a:pt x="1677" y="1934"/>
                    <a:pt x="1681" y="1931"/>
                  </a:cubicBezTo>
                  <a:cubicBezTo>
                    <a:pt x="1687" y="1927"/>
                    <a:pt x="1694" y="1922"/>
                    <a:pt x="1700" y="1917"/>
                  </a:cubicBezTo>
                  <a:cubicBezTo>
                    <a:pt x="1704" y="1915"/>
                    <a:pt x="1704" y="1910"/>
                    <a:pt x="1702" y="1906"/>
                  </a:cubicBezTo>
                  <a:cubicBezTo>
                    <a:pt x="1699" y="1903"/>
                    <a:pt x="1694" y="1902"/>
                    <a:pt x="1691" y="1905"/>
                  </a:cubicBezTo>
                  <a:close/>
                  <a:moveTo>
                    <a:pt x="1784" y="1826"/>
                  </a:moveTo>
                  <a:cubicBezTo>
                    <a:pt x="1778" y="1832"/>
                    <a:pt x="1772" y="1837"/>
                    <a:pt x="1766" y="1842"/>
                  </a:cubicBezTo>
                  <a:cubicBezTo>
                    <a:pt x="1763" y="1845"/>
                    <a:pt x="1763" y="1850"/>
                    <a:pt x="1766" y="1853"/>
                  </a:cubicBezTo>
                  <a:cubicBezTo>
                    <a:pt x="1769" y="1857"/>
                    <a:pt x="1774" y="1857"/>
                    <a:pt x="1777" y="1854"/>
                  </a:cubicBezTo>
                  <a:cubicBezTo>
                    <a:pt x="1783" y="1849"/>
                    <a:pt x="1789" y="1843"/>
                    <a:pt x="1795" y="1838"/>
                  </a:cubicBezTo>
                  <a:cubicBezTo>
                    <a:pt x="1798" y="1835"/>
                    <a:pt x="1798" y="1830"/>
                    <a:pt x="1795" y="1826"/>
                  </a:cubicBezTo>
                  <a:cubicBezTo>
                    <a:pt x="1792" y="1823"/>
                    <a:pt x="1787" y="1823"/>
                    <a:pt x="1784" y="1826"/>
                  </a:cubicBezTo>
                  <a:close/>
                  <a:moveTo>
                    <a:pt x="1867" y="1737"/>
                  </a:moveTo>
                  <a:cubicBezTo>
                    <a:pt x="1862" y="1744"/>
                    <a:pt x="1857" y="1749"/>
                    <a:pt x="1852" y="1755"/>
                  </a:cubicBezTo>
                  <a:cubicBezTo>
                    <a:pt x="1849" y="1759"/>
                    <a:pt x="1850" y="1764"/>
                    <a:pt x="1853" y="1767"/>
                  </a:cubicBezTo>
                  <a:cubicBezTo>
                    <a:pt x="1856" y="1770"/>
                    <a:pt x="1861" y="1769"/>
                    <a:pt x="1864" y="1766"/>
                  </a:cubicBezTo>
                  <a:cubicBezTo>
                    <a:pt x="1869" y="1760"/>
                    <a:pt x="1875" y="1754"/>
                    <a:pt x="1880" y="1748"/>
                  </a:cubicBezTo>
                  <a:cubicBezTo>
                    <a:pt x="1883" y="1744"/>
                    <a:pt x="1882" y="1739"/>
                    <a:pt x="1879" y="1737"/>
                  </a:cubicBezTo>
                  <a:cubicBezTo>
                    <a:pt x="1875" y="1734"/>
                    <a:pt x="1870" y="1734"/>
                    <a:pt x="1867" y="1737"/>
                  </a:cubicBezTo>
                  <a:close/>
                  <a:moveTo>
                    <a:pt x="1940" y="1640"/>
                  </a:moveTo>
                  <a:cubicBezTo>
                    <a:pt x="1936" y="1646"/>
                    <a:pt x="1932" y="1653"/>
                    <a:pt x="1927" y="1659"/>
                  </a:cubicBezTo>
                  <a:cubicBezTo>
                    <a:pt x="1925" y="1663"/>
                    <a:pt x="1926" y="1668"/>
                    <a:pt x="1929" y="1670"/>
                  </a:cubicBezTo>
                  <a:cubicBezTo>
                    <a:pt x="1933" y="1673"/>
                    <a:pt x="1938" y="1672"/>
                    <a:pt x="1940" y="1668"/>
                  </a:cubicBezTo>
                  <a:cubicBezTo>
                    <a:pt x="1945" y="1662"/>
                    <a:pt x="1949" y="1655"/>
                    <a:pt x="1954" y="1649"/>
                  </a:cubicBezTo>
                  <a:cubicBezTo>
                    <a:pt x="1956" y="1645"/>
                    <a:pt x="1955" y="1640"/>
                    <a:pt x="1951" y="1637"/>
                  </a:cubicBezTo>
                  <a:cubicBezTo>
                    <a:pt x="1948" y="1635"/>
                    <a:pt x="1943" y="1636"/>
                    <a:pt x="1940" y="1640"/>
                  </a:cubicBezTo>
                  <a:close/>
                  <a:moveTo>
                    <a:pt x="2001" y="1534"/>
                  </a:moveTo>
                  <a:cubicBezTo>
                    <a:pt x="1998" y="1541"/>
                    <a:pt x="1994" y="1548"/>
                    <a:pt x="1991" y="1555"/>
                  </a:cubicBezTo>
                  <a:cubicBezTo>
                    <a:pt x="1988" y="1559"/>
                    <a:pt x="1990" y="1564"/>
                    <a:pt x="1994" y="1566"/>
                  </a:cubicBezTo>
                  <a:cubicBezTo>
                    <a:pt x="1998" y="1568"/>
                    <a:pt x="2003" y="1567"/>
                    <a:pt x="2005" y="1563"/>
                  </a:cubicBezTo>
                  <a:cubicBezTo>
                    <a:pt x="2008" y="1556"/>
                    <a:pt x="2012" y="1549"/>
                    <a:pt x="2016" y="1541"/>
                  </a:cubicBezTo>
                  <a:cubicBezTo>
                    <a:pt x="2018" y="1537"/>
                    <a:pt x="2016" y="1533"/>
                    <a:pt x="2012" y="1531"/>
                  </a:cubicBezTo>
                  <a:cubicBezTo>
                    <a:pt x="2008" y="1529"/>
                    <a:pt x="2003" y="1530"/>
                    <a:pt x="2001" y="1534"/>
                  </a:cubicBezTo>
                  <a:close/>
                  <a:moveTo>
                    <a:pt x="2050" y="1422"/>
                  </a:moveTo>
                  <a:cubicBezTo>
                    <a:pt x="2047" y="1430"/>
                    <a:pt x="2044" y="1437"/>
                    <a:pt x="2041" y="1444"/>
                  </a:cubicBezTo>
                  <a:cubicBezTo>
                    <a:pt x="2040" y="1448"/>
                    <a:pt x="2042" y="1453"/>
                    <a:pt x="2046" y="1455"/>
                  </a:cubicBezTo>
                  <a:cubicBezTo>
                    <a:pt x="2050" y="1456"/>
                    <a:pt x="2055" y="1454"/>
                    <a:pt x="2056" y="1450"/>
                  </a:cubicBezTo>
                  <a:cubicBezTo>
                    <a:pt x="2059" y="1443"/>
                    <a:pt x="2062" y="1435"/>
                    <a:pt x="2065" y="1428"/>
                  </a:cubicBezTo>
                  <a:cubicBezTo>
                    <a:pt x="2066" y="1424"/>
                    <a:pt x="2064" y="1419"/>
                    <a:pt x="2060" y="1417"/>
                  </a:cubicBezTo>
                  <a:cubicBezTo>
                    <a:pt x="2056" y="1416"/>
                    <a:pt x="2051" y="1418"/>
                    <a:pt x="2050" y="1422"/>
                  </a:cubicBezTo>
                  <a:close/>
                  <a:moveTo>
                    <a:pt x="2085" y="1305"/>
                  </a:moveTo>
                  <a:cubicBezTo>
                    <a:pt x="2083" y="1313"/>
                    <a:pt x="2081" y="1321"/>
                    <a:pt x="2079" y="1328"/>
                  </a:cubicBezTo>
                  <a:cubicBezTo>
                    <a:pt x="2078" y="1333"/>
                    <a:pt x="2080" y="1337"/>
                    <a:pt x="2085" y="1338"/>
                  </a:cubicBezTo>
                  <a:cubicBezTo>
                    <a:pt x="2089" y="1339"/>
                    <a:pt x="2093" y="1337"/>
                    <a:pt x="2094" y="1332"/>
                  </a:cubicBezTo>
                  <a:cubicBezTo>
                    <a:pt x="2096" y="1325"/>
                    <a:pt x="2098" y="1317"/>
                    <a:pt x="2100" y="1309"/>
                  </a:cubicBezTo>
                  <a:cubicBezTo>
                    <a:pt x="2101" y="1305"/>
                    <a:pt x="2099" y="1301"/>
                    <a:pt x="2094" y="1299"/>
                  </a:cubicBezTo>
                  <a:cubicBezTo>
                    <a:pt x="2090" y="1298"/>
                    <a:pt x="2086" y="1301"/>
                    <a:pt x="2085" y="1305"/>
                  </a:cubicBezTo>
                  <a:close/>
                  <a:moveTo>
                    <a:pt x="2106" y="1185"/>
                  </a:moveTo>
                  <a:cubicBezTo>
                    <a:pt x="2105" y="1193"/>
                    <a:pt x="2104" y="1201"/>
                    <a:pt x="2103" y="1209"/>
                  </a:cubicBezTo>
                  <a:cubicBezTo>
                    <a:pt x="2102" y="1213"/>
                    <a:pt x="2105" y="1217"/>
                    <a:pt x="2110" y="1218"/>
                  </a:cubicBezTo>
                  <a:cubicBezTo>
                    <a:pt x="2114" y="1218"/>
                    <a:pt x="2118" y="1215"/>
                    <a:pt x="2119" y="1211"/>
                  </a:cubicBezTo>
                  <a:cubicBezTo>
                    <a:pt x="2120" y="1203"/>
                    <a:pt x="2121" y="1195"/>
                    <a:pt x="2122" y="1187"/>
                  </a:cubicBezTo>
                  <a:cubicBezTo>
                    <a:pt x="2122" y="1183"/>
                    <a:pt x="2119" y="1179"/>
                    <a:pt x="2115" y="1178"/>
                  </a:cubicBezTo>
                  <a:cubicBezTo>
                    <a:pt x="2110" y="1178"/>
                    <a:pt x="2106" y="1181"/>
                    <a:pt x="2106" y="1185"/>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nvGrpSpPr>
            <p:cNvPr id="9" name="Group 7"/>
            <p:cNvGrpSpPr/>
            <p:nvPr/>
          </p:nvGrpSpPr>
          <p:grpSpPr>
            <a:xfrm>
              <a:off x="5412162" y="5184603"/>
              <a:ext cx="1379430" cy="1484696"/>
              <a:chOff x="5419774" y="5184603"/>
              <a:chExt cx="1379430" cy="1484696"/>
            </a:xfrm>
          </p:grpSpPr>
          <p:sp>
            <p:nvSpPr>
              <p:cNvPr id="35" name="Freeform: Shape 16"/>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37" name="Freeform: Shape 18"/>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38" name="Freeform: Shape 19"/>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39" name="Freeform: Shape 20"/>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1" name="Freeform: Shape 22"/>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close/>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2" name="Freeform: Shape 23"/>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3" name="Freeform: Shape 24"/>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4" name="Freeform: Shape 25"/>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5" name="Freeform: Shape 26"/>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close/>
                    <a:moveTo>
                      <a:pt x="104" y="114"/>
                    </a:moveTo>
                    <a:lnTo>
                      <a:pt x="0" y="225"/>
                    </a:lnTo>
                    <a:lnTo>
                      <a:pt x="0" y="227"/>
                    </a:lnTo>
                    <a:lnTo>
                      <a:pt x="104" y="114"/>
                    </a:lnTo>
                    <a:lnTo>
                      <a:pt x="104" y="114"/>
                    </a:lnTo>
                    <a:close/>
                    <a:moveTo>
                      <a:pt x="208" y="0"/>
                    </a:moveTo>
                    <a:lnTo>
                      <a:pt x="196" y="12"/>
                    </a:lnTo>
                    <a:lnTo>
                      <a:pt x="165" y="45"/>
                    </a:lnTo>
                    <a:lnTo>
                      <a:pt x="20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6" name="Freeform: Shape 27"/>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moveTo>
                      <a:pt x="104" y="114"/>
                    </a:moveTo>
                    <a:lnTo>
                      <a:pt x="0" y="225"/>
                    </a:lnTo>
                    <a:lnTo>
                      <a:pt x="0" y="227"/>
                    </a:lnTo>
                    <a:lnTo>
                      <a:pt x="104" y="114"/>
                    </a:lnTo>
                    <a:lnTo>
                      <a:pt x="104" y="114"/>
                    </a:lnTo>
                    <a:moveTo>
                      <a:pt x="208" y="0"/>
                    </a:moveTo>
                    <a:lnTo>
                      <a:pt x="196" y="12"/>
                    </a:lnTo>
                    <a:lnTo>
                      <a:pt x="165" y="45"/>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49" name="Freeform: Shape 30"/>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50" name="Freeform: Shape 31"/>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0" name="Freeform: Shape 41"/>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4" name="Freeform: Shape 45"/>
              <p:cNvSpPr/>
              <p:nvPr/>
            </p:nvSpPr>
            <p:spPr bwMode="auto">
              <a:xfrm>
                <a:off x="6286029" y="5184603"/>
                <a:ext cx="8772" cy="10235"/>
              </a:xfrm>
              <a:custGeom>
                <a:avLst/>
                <a:gdLst>
                  <a:gd name="T0" fmla="*/ 5 w 5"/>
                  <a:gd name="T1" fmla="*/ 0 h 6"/>
                  <a:gd name="T2" fmla="*/ 5 w 5"/>
                  <a:gd name="T3" fmla="*/ 0 h 6"/>
                  <a:gd name="T4" fmla="*/ 0 w 5"/>
                  <a:gd name="T5" fmla="*/ 6 h 6"/>
                  <a:gd name="T6" fmla="*/ 5 w 5"/>
                  <a:gd name="T7" fmla="*/ 0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5" y="0"/>
                      <a:pt x="5" y="0"/>
                      <a:pt x="5" y="0"/>
                    </a:cubicBezTo>
                    <a:cubicBezTo>
                      <a:pt x="0" y="6"/>
                      <a:pt x="0" y="6"/>
                      <a:pt x="0" y="6"/>
                    </a:cubicBezTo>
                    <a:cubicBezTo>
                      <a:pt x="4" y="2"/>
                      <a:pt x="5" y="0"/>
                      <a:pt x="5" y="0"/>
                    </a:cubicBezTo>
                    <a:cubicBezTo>
                      <a:pt x="5" y="0"/>
                      <a:pt x="5" y="0"/>
                      <a:pt x="5" y="0"/>
                    </a:cubicBezTo>
                  </a:path>
                </a:pathLst>
              </a:custGeom>
              <a:solidFill>
                <a:srgbClr val="CCA1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5" name="Freeform: Shape 46"/>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6" name="Freeform: Shape 47"/>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8" name="Freeform: Shape 49"/>
              <p:cNvSpPr/>
              <p:nvPr/>
            </p:nvSpPr>
            <p:spPr bwMode="auto">
              <a:xfrm>
                <a:off x="6113510" y="5425107"/>
                <a:ext cx="78950" cy="97956"/>
              </a:xfrm>
              <a:custGeom>
                <a:avLst/>
                <a:gdLst>
                  <a:gd name="T0" fmla="*/ 16 w 108"/>
                  <a:gd name="T1" fmla="*/ 21 h 134"/>
                  <a:gd name="T2" fmla="*/ 94 w 108"/>
                  <a:gd name="T3" fmla="*/ 134 h 134"/>
                  <a:gd name="T4" fmla="*/ 101 w 108"/>
                  <a:gd name="T5" fmla="*/ 125 h 134"/>
                  <a:gd name="T6" fmla="*/ 16 w 108"/>
                  <a:gd name="T7" fmla="*/ 21 h 134"/>
                  <a:gd name="T8" fmla="*/ 0 w 108"/>
                  <a:gd name="T9" fmla="*/ 0 h 134"/>
                  <a:gd name="T10" fmla="*/ 4 w 108"/>
                  <a:gd name="T11" fmla="*/ 7 h 134"/>
                  <a:gd name="T12" fmla="*/ 108 w 108"/>
                  <a:gd name="T13" fmla="*/ 116 h 134"/>
                  <a:gd name="T14" fmla="*/ 108 w 108"/>
                  <a:gd name="T15" fmla="*/ 116 h 134"/>
                  <a:gd name="T16" fmla="*/ 2 w 108"/>
                  <a:gd name="T17" fmla="*/ 2 h 134"/>
                  <a:gd name="T18" fmla="*/ 0 w 108"/>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34">
                    <a:moveTo>
                      <a:pt x="16" y="21"/>
                    </a:moveTo>
                    <a:lnTo>
                      <a:pt x="94" y="134"/>
                    </a:lnTo>
                    <a:lnTo>
                      <a:pt x="101" y="125"/>
                    </a:lnTo>
                    <a:lnTo>
                      <a:pt x="16" y="21"/>
                    </a:lnTo>
                    <a:moveTo>
                      <a:pt x="0" y="0"/>
                    </a:moveTo>
                    <a:lnTo>
                      <a:pt x="4" y="7"/>
                    </a:lnTo>
                    <a:lnTo>
                      <a:pt x="108" y="116"/>
                    </a:lnTo>
                    <a:lnTo>
                      <a:pt x="108" y="116"/>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69" name="Freeform: Shape 50"/>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0" name="Freeform: Shape 51"/>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1" name="Freeform: Shape 52"/>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close/>
                    <a:moveTo>
                      <a:pt x="7" y="0"/>
                    </a:moveTo>
                    <a:lnTo>
                      <a:pt x="5" y="0"/>
                    </a:lnTo>
                    <a:lnTo>
                      <a:pt x="5" y="0"/>
                    </a:lnTo>
                    <a:lnTo>
                      <a:pt x="7"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2" name="Freeform: Shape 53"/>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3" name="Freeform: Shape 54"/>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close/>
                    <a:moveTo>
                      <a:pt x="7" y="0"/>
                    </a:moveTo>
                    <a:lnTo>
                      <a:pt x="5" y="0"/>
                    </a:lnTo>
                    <a:lnTo>
                      <a:pt x="5" y="0"/>
                    </a:lnTo>
                    <a:lnTo>
                      <a:pt x="7"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4" name="Freeform: Shape 55"/>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5" name="Freeform: Shape 56"/>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close/>
                    <a:moveTo>
                      <a:pt x="5" y="0"/>
                    </a:moveTo>
                    <a:lnTo>
                      <a:pt x="5" y="0"/>
                    </a:lnTo>
                    <a:lnTo>
                      <a:pt x="3" y="3"/>
                    </a:lnTo>
                    <a:lnTo>
                      <a:pt x="3" y="3"/>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6" name="Freeform: Shape 57"/>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moveTo>
                      <a:pt x="5" y="0"/>
                    </a:moveTo>
                    <a:lnTo>
                      <a:pt x="5" y="0"/>
                    </a:lnTo>
                    <a:lnTo>
                      <a:pt x="3"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7" name="Rectangle 58"/>
              <p:cNvSpPr/>
              <p:nvPr/>
            </p:nvSpPr>
            <p:spPr bwMode="auto">
              <a:xfrm>
                <a:off x="6106199" y="5426570"/>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8" name="Freeform: Shape 59"/>
              <p:cNvSpPr/>
              <p:nvPr/>
            </p:nvSpPr>
            <p:spPr bwMode="auto">
              <a:xfrm>
                <a:off x="6106199" y="542657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79" name="Freeform: Shape 60"/>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0" name="Freeform: Shape 61"/>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6" name="Freeform: Shape 67"/>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7" name="Freeform: Shape 68"/>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8" name="Freeform: Shape 69"/>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9" name="Freeform: Shape 70"/>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0" name="Freeform: Shape 71"/>
              <p:cNvSpPr/>
              <p:nvPr/>
            </p:nvSpPr>
            <p:spPr bwMode="auto">
              <a:xfrm>
                <a:off x="5952686" y="5509905"/>
                <a:ext cx="81143" cy="103073"/>
              </a:xfrm>
              <a:custGeom>
                <a:avLst/>
                <a:gdLst>
                  <a:gd name="T0" fmla="*/ 104 w 111"/>
                  <a:gd name="T1" fmla="*/ 0 h 141"/>
                  <a:gd name="T2" fmla="*/ 0 w 111"/>
                  <a:gd name="T3" fmla="*/ 113 h 141"/>
                  <a:gd name="T4" fmla="*/ 0 w 111"/>
                  <a:gd name="T5" fmla="*/ 118 h 141"/>
                  <a:gd name="T6" fmla="*/ 2 w 111"/>
                  <a:gd name="T7" fmla="*/ 141 h 141"/>
                  <a:gd name="T8" fmla="*/ 111 w 111"/>
                  <a:gd name="T9" fmla="*/ 9 h 141"/>
                  <a:gd name="T10" fmla="*/ 104 w 111"/>
                  <a:gd name="T11" fmla="*/ 0 h 141"/>
                </a:gdLst>
                <a:ahLst/>
                <a:cxnLst>
                  <a:cxn ang="0">
                    <a:pos x="T0" y="T1"/>
                  </a:cxn>
                  <a:cxn ang="0">
                    <a:pos x="T2" y="T3"/>
                  </a:cxn>
                  <a:cxn ang="0">
                    <a:pos x="T4" y="T5"/>
                  </a:cxn>
                  <a:cxn ang="0">
                    <a:pos x="T6" y="T7"/>
                  </a:cxn>
                  <a:cxn ang="0">
                    <a:pos x="T8" y="T9"/>
                  </a:cxn>
                  <a:cxn ang="0">
                    <a:pos x="T10" y="T11"/>
                  </a:cxn>
                </a:cxnLst>
                <a:rect l="0" t="0" r="r" b="b"/>
                <a:pathLst>
                  <a:path w="111" h="141">
                    <a:moveTo>
                      <a:pt x="104" y="0"/>
                    </a:moveTo>
                    <a:lnTo>
                      <a:pt x="0" y="113"/>
                    </a:lnTo>
                    <a:lnTo>
                      <a:pt x="0" y="118"/>
                    </a:lnTo>
                    <a:lnTo>
                      <a:pt x="2" y="141"/>
                    </a:lnTo>
                    <a:lnTo>
                      <a:pt x="111" y="9"/>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2" name="Rectangle 73"/>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3" name="Freeform: Shape 74"/>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4" name="Freeform: Shape 75"/>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5" name="Freeform: Shape 76"/>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6" name="Freeform: Shape 77"/>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7" name="Freeform: Shape 78"/>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8" name="Freeform: Shape 79"/>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99" name="Freeform: Shape 80"/>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0" name="Rectangle 81"/>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1" name="Freeform: Shape 82"/>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3" name="Freeform: Shape 84"/>
              <p:cNvSpPr/>
              <p:nvPr/>
            </p:nvSpPr>
            <p:spPr bwMode="auto">
              <a:xfrm>
                <a:off x="6116433" y="5430225"/>
                <a:ext cx="76026" cy="86260"/>
              </a:xfrm>
              <a:custGeom>
                <a:avLst/>
                <a:gdLst>
                  <a:gd name="T0" fmla="*/ 0 w 104"/>
                  <a:gd name="T1" fmla="*/ 0 h 118"/>
                  <a:gd name="T2" fmla="*/ 12 w 104"/>
                  <a:gd name="T3" fmla="*/ 14 h 118"/>
                  <a:gd name="T4" fmla="*/ 97 w 104"/>
                  <a:gd name="T5" fmla="*/ 118 h 118"/>
                  <a:gd name="T6" fmla="*/ 104 w 104"/>
                  <a:gd name="T7" fmla="*/ 109 h 118"/>
                  <a:gd name="T8" fmla="*/ 0 w 104"/>
                  <a:gd name="T9" fmla="*/ 0 h 118"/>
                </a:gdLst>
                <a:ahLst/>
                <a:cxnLst>
                  <a:cxn ang="0">
                    <a:pos x="T0" y="T1"/>
                  </a:cxn>
                  <a:cxn ang="0">
                    <a:pos x="T2" y="T3"/>
                  </a:cxn>
                  <a:cxn ang="0">
                    <a:pos x="T4" y="T5"/>
                  </a:cxn>
                  <a:cxn ang="0">
                    <a:pos x="T6" y="T7"/>
                  </a:cxn>
                  <a:cxn ang="0">
                    <a:pos x="T8" y="T9"/>
                  </a:cxn>
                </a:cxnLst>
                <a:rect l="0" t="0" r="r" b="b"/>
                <a:pathLst>
                  <a:path w="104" h="118">
                    <a:moveTo>
                      <a:pt x="0" y="0"/>
                    </a:moveTo>
                    <a:lnTo>
                      <a:pt x="12" y="14"/>
                    </a:lnTo>
                    <a:lnTo>
                      <a:pt x="97" y="118"/>
                    </a:lnTo>
                    <a:lnTo>
                      <a:pt x="104"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4" name="Rectangle 85"/>
              <p:cNvSpPr/>
              <p:nvPr/>
            </p:nvSpPr>
            <p:spPr bwMode="auto">
              <a:xfrm>
                <a:off x="6109854" y="5422914"/>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5" name="Rectangle 86"/>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6" name="Rectangle 87"/>
              <p:cNvSpPr/>
              <p:nvPr/>
            </p:nvSpPr>
            <p:spPr bwMode="auto">
              <a:xfrm>
                <a:off x="6109854" y="5422914"/>
                <a:ext cx="731" cy="73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7" name="Rectangle 88"/>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8" name="Freeform: Shape 89"/>
              <p:cNvSpPr/>
              <p:nvPr/>
            </p:nvSpPr>
            <p:spPr bwMode="auto">
              <a:xfrm>
                <a:off x="6070380" y="5578621"/>
                <a:ext cx="78950" cy="17544"/>
              </a:xfrm>
              <a:custGeom>
                <a:avLst/>
                <a:gdLst>
                  <a:gd name="T0" fmla="*/ 106 w 108"/>
                  <a:gd name="T1" fmla="*/ 0 h 24"/>
                  <a:gd name="T2" fmla="*/ 106 w 108"/>
                  <a:gd name="T3" fmla="*/ 0 h 24"/>
                  <a:gd name="T4" fmla="*/ 49 w 108"/>
                  <a:gd name="T5" fmla="*/ 0 h 24"/>
                  <a:gd name="T6" fmla="*/ 4 w 108"/>
                  <a:gd name="T7" fmla="*/ 0 h 24"/>
                  <a:gd name="T8" fmla="*/ 2 w 108"/>
                  <a:gd name="T9" fmla="*/ 0 h 24"/>
                  <a:gd name="T10" fmla="*/ 0 w 108"/>
                  <a:gd name="T11" fmla="*/ 24 h 24"/>
                  <a:gd name="T12" fmla="*/ 108 w 108"/>
                  <a:gd name="T13" fmla="*/ 24 h 24"/>
                  <a:gd name="T14" fmla="*/ 106 w 10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4">
                    <a:moveTo>
                      <a:pt x="106" y="0"/>
                    </a:moveTo>
                    <a:lnTo>
                      <a:pt x="106" y="0"/>
                    </a:lnTo>
                    <a:lnTo>
                      <a:pt x="49" y="0"/>
                    </a:lnTo>
                    <a:lnTo>
                      <a:pt x="4" y="0"/>
                    </a:lnTo>
                    <a:lnTo>
                      <a:pt x="2" y="0"/>
                    </a:lnTo>
                    <a:lnTo>
                      <a:pt x="0" y="24"/>
                    </a:lnTo>
                    <a:lnTo>
                      <a:pt x="108" y="24"/>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3" name="Freeform: Shape 94"/>
              <p:cNvSpPr/>
              <p:nvPr/>
            </p:nvSpPr>
            <p:spPr bwMode="auto">
              <a:xfrm>
                <a:off x="6652269" y="5587394"/>
                <a:ext cx="89915" cy="117694"/>
              </a:xfrm>
              <a:custGeom>
                <a:avLst/>
                <a:gdLst>
                  <a:gd name="T0" fmla="*/ 4 w 52"/>
                  <a:gd name="T1" fmla="*/ 11 h 68"/>
                  <a:gd name="T2" fmla="*/ 14 w 52"/>
                  <a:gd name="T3" fmla="*/ 0 h 68"/>
                  <a:gd name="T4" fmla="*/ 52 w 52"/>
                  <a:gd name="T5" fmla="*/ 68 h 68"/>
                  <a:gd name="T6" fmla="*/ 4 w 52"/>
                  <a:gd name="T7" fmla="*/ 11 h 68"/>
                </a:gdLst>
                <a:ahLst/>
                <a:cxnLst>
                  <a:cxn ang="0">
                    <a:pos x="T0" y="T1"/>
                  </a:cxn>
                  <a:cxn ang="0">
                    <a:pos x="T2" y="T3"/>
                  </a:cxn>
                  <a:cxn ang="0">
                    <a:pos x="T4" y="T5"/>
                  </a:cxn>
                  <a:cxn ang="0">
                    <a:pos x="T6" y="T7"/>
                  </a:cxn>
                </a:cxnLst>
                <a:rect l="0" t="0" r="r" b="b"/>
                <a:pathLst>
                  <a:path w="52" h="68">
                    <a:moveTo>
                      <a:pt x="4" y="11"/>
                    </a:moveTo>
                    <a:cubicBezTo>
                      <a:pt x="14" y="0"/>
                      <a:pt x="14" y="0"/>
                      <a:pt x="14" y="0"/>
                    </a:cubicBezTo>
                    <a:cubicBezTo>
                      <a:pt x="52" y="68"/>
                      <a:pt x="52" y="68"/>
                      <a:pt x="52" y="68"/>
                    </a:cubicBezTo>
                    <a:cubicBezTo>
                      <a:pt x="52" y="68"/>
                      <a:pt x="0" y="8"/>
                      <a:pt x="4" y="1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4" name="Freeform: Shape 95"/>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5" name="Freeform: Shape 96"/>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6" name="Freeform: Shape 97"/>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7" name="Freeform: Shape 98"/>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2" name="Rectangle 103"/>
              <p:cNvSpPr/>
              <p:nvPr/>
            </p:nvSpPr>
            <p:spPr bwMode="auto">
              <a:xfrm>
                <a:off x="5419774" y="5829360"/>
                <a:ext cx="1379430" cy="83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sp>
          <p:nvSpPr>
            <p:cNvPr id="26" name="Freeform: Shape 151"/>
            <p:cNvSpPr>
              <a:spLocks noChangeAspect="1"/>
            </p:cNvSpPr>
            <p:nvPr/>
          </p:nvSpPr>
          <p:spPr bwMode="auto">
            <a:xfrm>
              <a:off x="8275619" y="4410498"/>
              <a:ext cx="165084" cy="1651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24" name="Freeform: Shape 154"/>
            <p:cNvSpPr>
              <a:spLocks noChangeAspect="1"/>
            </p:cNvSpPr>
            <p:nvPr/>
          </p:nvSpPr>
          <p:spPr bwMode="auto">
            <a:xfrm>
              <a:off x="6912684" y="3315154"/>
              <a:ext cx="162796" cy="163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22" name="Freeform: Shape 157"/>
            <p:cNvSpPr>
              <a:spLocks noChangeAspect="1"/>
            </p:cNvSpPr>
            <p:nvPr/>
          </p:nvSpPr>
          <p:spPr bwMode="auto">
            <a:xfrm>
              <a:off x="3747331" y="4399536"/>
              <a:ext cx="187751" cy="18704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nvGrpSpPr>
            <p:cNvPr id="15" name="Group 160"/>
            <p:cNvGrpSpPr>
              <a:grpSpLocks noChangeAspect="1"/>
            </p:cNvGrpSpPr>
            <p:nvPr/>
          </p:nvGrpSpPr>
          <p:grpSpPr bwMode="auto">
            <a:xfrm>
              <a:off x="5050997" y="3300760"/>
              <a:ext cx="185449" cy="176265"/>
              <a:chOff x="1835150" y="2800349"/>
              <a:chExt cx="382588" cy="363538"/>
            </a:xfrm>
            <a:solidFill>
              <a:schemeClr val="bg1"/>
            </a:solidFill>
          </p:grpSpPr>
          <p:sp>
            <p:nvSpPr>
              <p:cNvPr id="17" name="Freeform: Shape 16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8" name="Freeform: Shape 162"/>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9" name="Freeform: Shape 163"/>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20" name="Freeform: Shape 164"/>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grpSp>
      <p:sp>
        <p:nvSpPr>
          <p:cNvPr id="134" name="TextBox 115"/>
          <p:cNvSpPr txBox="1"/>
          <p:nvPr/>
        </p:nvSpPr>
        <p:spPr>
          <a:xfrm>
            <a:off x="1981200" y="1143000"/>
            <a:ext cx="5105400" cy="1690468"/>
          </a:xfrm>
          <a:prstGeom prst="rect">
            <a:avLst/>
          </a:prstGeom>
          <a:noFill/>
        </p:spPr>
        <p:txBody>
          <a:bodyPr wrap="square" lIns="0" tIns="0" rIns="0" bIns="0" anchor="ctr" anchorCtr="0">
            <a:noAutofit/>
          </a:bodyPr>
          <a:lstStyle/>
          <a:p>
            <a:pPr marL="0" indent="0" algn="ctr">
              <a:buNone/>
            </a:pPr>
            <a:r>
              <a:rPr lang="en-US" dirty="0">
                <a:latin typeface="+mn-lt"/>
              </a:rPr>
              <a:t>This course aims to e</a:t>
            </a:r>
            <a:r>
              <a:rPr lang="en-ID" dirty="0" err="1">
                <a:latin typeface="+mn-lt"/>
              </a:rPr>
              <a:t>nhance</a:t>
            </a:r>
            <a:r>
              <a:rPr lang="en-ID" dirty="0">
                <a:latin typeface="+mn-lt"/>
              </a:rPr>
              <a:t> students’ capability in conducting collective work within academician and multiculturalism community. More further, it is important to encourage the outreach function of universities to bring empowerment to the people in transforming better lives. </a:t>
            </a:r>
          </a:p>
        </p:txBody>
      </p:sp>
      <p:sp>
        <p:nvSpPr>
          <p:cNvPr id="140" name="TextBox 121"/>
          <p:cNvSpPr txBox="1"/>
          <p:nvPr/>
        </p:nvSpPr>
        <p:spPr>
          <a:xfrm flipH="1">
            <a:off x="155574" y="4009477"/>
            <a:ext cx="2614263" cy="2162116"/>
          </a:xfrm>
          <a:prstGeom prst="rect">
            <a:avLst/>
          </a:prstGeom>
          <a:noFill/>
        </p:spPr>
        <p:txBody>
          <a:bodyPr wrap="square" lIns="0" tIns="0" rIns="0" bIns="0" anchor="ctr">
            <a:noAutofit/>
          </a:bodyPr>
          <a:lstStyle/>
          <a:p>
            <a:pPr algn="r"/>
            <a:r>
              <a:rPr lang="en-US" dirty="0" smtClean="0">
                <a:latin typeface="+mn-lt"/>
              </a:rPr>
              <a:t>Held </a:t>
            </a:r>
            <a:r>
              <a:rPr lang="en-US" dirty="0">
                <a:latin typeface="+mn-lt"/>
              </a:rPr>
              <a:t>by representative of students at State Islamic Universities in Indonesia organized by </a:t>
            </a:r>
            <a:r>
              <a:rPr lang="en-US" dirty="0" err="1">
                <a:latin typeface="+mn-lt"/>
              </a:rPr>
              <a:t>Sunan</a:t>
            </a:r>
            <a:r>
              <a:rPr lang="en-US" dirty="0">
                <a:latin typeface="+mn-lt"/>
              </a:rPr>
              <a:t> </a:t>
            </a:r>
            <a:r>
              <a:rPr lang="en-US" dirty="0" err="1">
                <a:latin typeface="+mn-lt"/>
              </a:rPr>
              <a:t>Ampel</a:t>
            </a:r>
            <a:r>
              <a:rPr lang="en-US" dirty="0">
                <a:latin typeface="+mn-lt"/>
              </a:rPr>
              <a:t> State Islamic University and supervised by Ministry of Religious Affair of Republic Indonesia.</a:t>
            </a:r>
            <a:endParaRPr lang="en-US" altLang="zh-CN" dirty="0">
              <a:solidFill>
                <a:schemeClr val="tx1">
                  <a:lumMod val="75000"/>
                </a:schemeClr>
              </a:solidFill>
              <a:latin typeface="+mn-lt"/>
              <a:ea typeface="IBM Plex Sans" panose="020B0503050000000000" charset="0"/>
              <a:cs typeface="IBM Plex Sans" panose="020B0503050000000000" charset="0"/>
              <a:sym typeface="Arial" panose="020B0604020202020204" pitchFamily="34" charset="0"/>
            </a:endParaRPr>
          </a:p>
        </p:txBody>
      </p:sp>
      <p:sp>
        <p:nvSpPr>
          <p:cNvPr id="143" name="TextBox 124"/>
          <p:cNvSpPr txBox="1"/>
          <p:nvPr/>
        </p:nvSpPr>
        <p:spPr>
          <a:xfrm flipH="1">
            <a:off x="6583842" y="3840979"/>
            <a:ext cx="2337318" cy="2412391"/>
          </a:xfrm>
          <a:prstGeom prst="rect">
            <a:avLst/>
          </a:prstGeom>
          <a:noFill/>
        </p:spPr>
        <p:txBody>
          <a:bodyPr wrap="square" lIns="0" tIns="0" rIns="0" bIns="0" anchor="ctr" anchorCtr="0">
            <a:noAutofit/>
          </a:bodyPr>
          <a:lstStyle/>
          <a:p>
            <a:r>
              <a:rPr lang="en-US" dirty="0" smtClean="0">
                <a:latin typeface="+mn-lt"/>
              </a:rPr>
              <a:t>This program was located </a:t>
            </a:r>
            <a:r>
              <a:rPr lang="en-US" dirty="0">
                <a:latin typeface="+mn-lt"/>
              </a:rPr>
              <a:t>at East Nusa </a:t>
            </a:r>
            <a:r>
              <a:rPr lang="en-US" dirty="0" smtClean="0">
                <a:latin typeface="+mn-lt"/>
              </a:rPr>
              <a:t>Tenggara </a:t>
            </a:r>
            <a:r>
              <a:rPr lang="en-US" dirty="0">
                <a:latin typeface="+mn-lt"/>
              </a:rPr>
              <a:t>with theme peace building</a:t>
            </a:r>
            <a:r>
              <a:rPr lang="en-US" dirty="0" smtClean="0">
                <a:latin typeface="+mn-lt"/>
              </a:rPr>
              <a:t> </a:t>
            </a:r>
            <a:r>
              <a:rPr lang="en-ID" dirty="0">
                <a:latin typeface="+mn-lt"/>
              </a:rPr>
              <a:t>in which </a:t>
            </a:r>
            <a:r>
              <a:rPr lang="en-US" dirty="0">
                <a:latin typeface="+mn-lt"/>
              </a:rPr>
              <a:t>spiritual and cultural asset</a:t>
            </a:r>
            <a:r>
              <a:rPr lang="en-ID" dirty="0">
                <a:latin typeface="+mn-lt"/>
              </a:rPr>
              <a:t> as the basis and to disseminate moderate values at the wider community</a:t>
            </a:r>
            <a:r>
              <a:rPr lang="en-ID" dirty="0" smtClean="0">
                <a:latin typeface="+mn-lt"/>
              </a:rPr>
              <a:t>.</a:t>
            </a:r>
            <a:endParaRPr lang="en-ID" dirty="0">
              <a:latin typeface="+mn-lt"/>
            </a:endParaRPr>
          </a:p>
        </p:txBody>
      </p:sp>
      <p:sp>
        <p:nvSpPr>
          <p:cNvPr id="2" name="AutoShape 2" descr="Jateng Tanggap COVID-19"/>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8" name="AutoShape 6" descr="data:image/png;base64,iVBORw0KGgoAAAANSUhEUgAAB4AAAAeACAYAAAAvokrGAAAACXBIWXMAABOvAAATrwFj5o7DAAAgAElEQVR4nOzdXYxc55kn9ueQ3c1u8lBsWbIs2daQir0a24BB+mPGjrG75O7mYhE0WvRdcnU4QC5yZ05ukgGSiAMssAiCxJrLIAHERj6A2SAwRRDYTC4iancws56dGVHj3bGt2CNq5JFsmrSaYpFN9gcreKtP0a3+Yn/Ux6lzfj+g0K0m2f3W+1a3qut/nufJ2u12AAAAAAAAADD6DjhDAAAAAAAAgHoQAAMAAAAAAADUhAAYAAAAAAAAoCYEwAAAAAAAAAA1IQAGAAAAAAAAqAkBMAAAAAAAAEBNCIABAAAAAAAAakIADAAAAAAAAFATAmAAAAAAAACAmhAAAwAAAAAAANSEABgAAAAAAACgJgTAAAAAAAAAADUhAAYAAAAAAACoCQEwAAAAAAAAQE0IgAEAAAAAAABqQgAMAAAAAAAAUBMCYAAAAAAAAICaEAADAAAAAAAA1IQAGAAAAAAAAKAmBMAAAAAAAAAANSEABgAAAAAAAKgJATAAAAAAAABATQiAAQAAAAAAAGpCAAwAAAAAAABQEwJgAAAAAAAAgJoQAAMAAAAAAADUhAAYAAAAAAAAoCYEwAAAAAAAAAA1IQAGAAAAAAAAqAkBMAAAAAAAAEBNCIABAAAAAAAAakIADAAAAAAAAFATAmAAAAAAAACAmhAAAwAAAAAAANSEABgAAAAAAACgJgTAAAAAAAAAADUhAAYAAAAAAACoCQEwAAAAAAAAQE0IgAEAAAAAAABqQgAMAAAAAAAAUBMCYAAAAAAAAICaEAADAAAAAAAA1MSYgwQAAKqkyPLpiDi1zZLSn03vYMnzEXFtmz+/NtduzTt8AAAAoE6ydrvtQAEAgL4osrwb1q4NddcHvOn9YxU5gTfWvH+9vMW6MFlwDAAAAFSWABgAANiTNZW6698mpxuwq7fXhsJrQuJ5ITEAAAAwLAJgAABgW0WWn1kT8nYD3yYEvL3w1rpg+GqqKp5rt673/0sDAAAATSQABgAA1lbzdgPeFPqeiIjjdqdv3ipbTF8rbykY3m5mMQAAAMBjCYABAKBhiiw/sSbsFfRWz9pgWMUwAAAAsCsCYAAAqLE1lb1nylt6/5gzHzm31wTC18oZw0JhAAAAYAMBMAAA1EhZ3bs27D3pfGvr9ppA+GoZCs83fVMAAACg6QTAAAAwwsoK37NrQl+tnJvtrTWB8FVVwgAAANA8AmAAABgxRZafWRP6qvBlO90q4W4gfM1uAQAAQL0JgAEAoOLWtHXuhr5m+LJXAmEAAACoOQEwAABUUBn6psD3nCpf+igFwpe0jAYAAID6EAADAEBFFFl+qgx8z5rly5C8uy4QnncQAAAAMFoEwAAAMERlpe+58ib0pWreKAPhS6qDAQAAYDQIgAEAYMCKLJ9eE/pq78yoeFQdPNduXXJqAAAAUE0CYAAAGJAiy7szfV+y54y422Wb6G51sFbRAAAAUBECYAAA6KOyxfP5Mvg9Zq+pqde6gbBW0QAAADBcAmAAAOiDIsu7LZ5P218a5q2IuCgMBgAAgOEQAAMAQI+U1b7d4Pe4fQVhMAAAAAyaABgAAPapyPJTZZvnwl7CloTBAAAAMAACYAAA2KMiy89ExAVtnmHX3lgTBs/bPgAAAOgdATAAAOxSOd/3gjbP0BOvlUHwRdsJAAAA+ycABgCAHRL8Ql/dTkFwqgyea7eu2moAAADYGwEwAAA8huAXBu7dskX0RfOCAQAAYHcEwAAAsAXBL1TCG2UQrEU0AAAA7IAAGAAA1hH8QiV1W0S/MtduXXNEAAAAsDkBMAAAlIosP5PCpYg4aU+g0t4qv1cvzbVb844KAAAAfk0ADABA4xVZfqKcN3q66XsBI0ZVMAAAAKwjAAYAoLGKLJ8uWz1/x6MARp6qYAAAABovBMAAADRVkeXny/D3mAcB1MrtsqI/VQVfd7QAAAA0jQAYAIBGMecXGuWNMgi+5NgBAABoCgEwAACNoN0zNNq75YUfF7WHBgAAoO4EwAAA1F6R5WfLlrDaPUOzpfbQqRr4gvbQAAAA1JUAGACA2iqrflPw+5JTHpyJyOJQHPjY11v9WNbXNdyLh7Gy7mMr0e58HDbxWtke+qrNAQAAoE4EwAAA1JKq397pBroHI+JwGeymj02U749FxNS6wLfK7qwJhBc6ofHq70QPoh2L5fv31nyc2nurDIIvOmoAAADqQAAMAECtqPrdvW7AOxVZjEXWCXMPRhaHI+u8bbLVCuLV35m6YXE3KH4QDx8FxtTCu+XPjlfMCQYAAGCUCYABAKiNIsvPlPM9Vf1uYqIT6h7o3FLIe6gMe9mfxUeh8Gog3G1FfWdDQ2pGRJoT/EoKg80JBgAAYBQJgAEAqIUiy1Ng8x2nuWpt2JvHwTgq6B2KbgVxNxy+U1YRm0s8MuYi4oIgGAAAgFEiAAYAYKQVWX6irPo92eSTXA16VwPfo3GwEwBTbamldKocTm/vlTctpSvrtbI19NWmbwQAAADVJwAGAGBkFVl+tpzZ2biWz2k273RZ2SvwrZdUJbywJhDWSrpS3igrggXBAAAAVJYAGACAkdTEls8TZeg7HWNaOjfM2irhVvmWoRIEAwAAUFkCYAAARkqR5dMRcbUpLZ+7oe/TMRZTQl/W6FYKpwph7aOH5q2yNfTFht5/AAAAKkgADADAyCiy/FQZ/ta65XO3vfNTKn3ZhRQA3ysDYVXCA/duWREsCAYAAGDoBMAAAIyEIsvPRcSrdT6tw3EgnomxTvh70Exf9mmlEwi3oxUrnWphs4QHQhAMAADA0AmAAQCovLrP+02Vvqp9GYQUBM/Hsgrh/hMEAwAAMDQCYAAAKquc95vC36KOp5RC30/HeGfOLwxaqhDuVgbPx4oZwv0hCAYAAGDgBMAAAFRSGf6meb8n63RCqbXzp2Ks0+pZm2eqZLETCK+GwSkYXhEI99JbEXF+rt26Wp+7BAAAQFUJgAEAqJy6hr+p4vf5GBf8MhK67aJVB/fUG2VFsCAYAACAvhEAAwBQKUWWnyrD32N1OZnpOBjPx4RWz4ysFADPP6oOXnGQ+ycIBgAAoG8EwAAAVEbdwt8U+J6IQ3E0DlRgNdAbK2vC4Hlh8H69VraGvj7adwMAAIAqEQADAFAJdQp/u3N+n4vxCqwG+mttGGxu8J7NlRXBgmAAAAD2TQAMAMDQ1Sn8PRoH44R2zzSUMHjffj8iXplrt+ZH/H4AAAAwRAJgAACGqk7hb5rz+0yMVWAlMHzC4D27nUJgQTAAAAB7JQAGAGBo6hL+Ho4DnarfKbN+YQMzg/fs3bIt9MURXT8AAABDIgAGAGAo6hL+PhVj8XyMd+b+AtvrhsE3YjnuxUO7tTNvRcT5uXbr6igsFgAAgOETAAMAMHB1CX9T1e9TWj7DnixGO34RS51AeFGL6J14IyLOzbVb16u/VAAAAIZJAAwAwEAVWX4iIq6Ncvibqn1/Mw5p+Qw90m0PfSuWbenjzZUVweYDAwAAsCkBMAAAA1Nk+XRZ+XtyVHfdvF/on9Qi+lasdCqDVQVv63ZEvDLXbl2o8BoBAAAYEgEwAAADUZfw98U4ZN4vDMBCPIxfxHKnMnhFGLyVd8tq4EvVXB4AAADDIAAGAGAgiiy/mN6M6m4Lf2E4VAXvyBtlEHxtBNYKAABAnwmAAQDouyLLU5vSl0d1p5+KsU7bZ2C47sTDuBFLnapgNmU+MAAAAAJgAAD6q8jycxHx6qhus/AXqmexUxW83GkRrT30Bmk+8IW5duuViq0LAACAAREAAwDQN0WWnyrn/h4bxV3W9hmqLwXB72sPvZk0H/jcXLt1tXpLAwAAoJ8EwAAA9EWR5dMRkeZRHh/FHRb+wmhJ7aE/iKW4oz30eq+VbaGvV2tZAAAA9MsBOwsAQJ9cGtXwdyIy4S+MmKPlRRtfjqlO63YeeSldjFPOYgcAAKABVAADANBzZdDw8ijubAp9fzMOxZRrJWGkmRO8KW2hAQAAGkAADABATxVZfiYiXh/VXf1cHIrpOFiBlQC9kMLfG4Lg9bSFBgAAqDEBMAAAPVPO/U2BwrFR3NVPx3g8F+MVWAnQD6ki+P1Y6lQHE7cj4sJcu/WKrQAAAKgXATAAAD1TZHlqK3p6FHf0aBzszA8F6k8Q/DFvldXA2kIDAADUhAAYAICeKLL8fER8dxR3M839/XJMdt4CzSEI/pg/KCuC5yu0JgAAAPZAAAwAwL4VWX4iIq6Nautnc3+h2QTBj9wuq4EvVmQ9AAAA7IEAGACAfRvl1s/PxFg8HxMVWAkwbILgR96IiHNz7db1iqwHAACAXThgswAA2I+y9fNIhr+p5fOnY7wCKwGq4KkYiy/HVJyIiZhodkv49DP9WpHlFyqwFgAAAHZJBTAAAHum9TNQVyvRjhuxHL+I5c77DfZW2Rb6qgc7AADAaBAAAwCwZ6Pc+vloHIwX41AFVgJUmSD4kT+IiAtz7dZ8RdYDAADAFgTAAADsSZHlZyPie6O6e6nNa8NbvAK7kOYCp/nAaU5wg71bzgZWDQwAAFBhAmAAAHatyPLpiLg+qq2fn4mxeD4mKrASYNSkIPh6LMadWGny2b1WBsGqgQEAACrogEMBAGAPzo9q+Hswsvh0jFdgJcAoSp0DUvv4F2OyyV0EXkoXAZWdIAAAAKgYFcAAAOxKkeUnIuKdUd21FP4+JwAGeiS1hH4vlpo8H1g1MAAAQMWoAAYAYLcujuqOperf1P4ZoFeeirH4ckw2+WdLtxr4fAXWAgAA0HihAhgAgN0osvxMRLw+qpum+hfoJ/OB442yGvh6BdYCAADQWCqAAQDYjQujuluqf4F+684H/lwcaup84NMRcU01MAAAwHCpAAYAYEeKLD8XEa+O6m6l8Pf5mKjASoAmSDOBb8RyvB9LTT1v1cAAAABDogIYAICdGtnq3+RTWj8DA5S6DqSW81+OqTgaB5u49aqBAQAAhkQFMAAAjzXq1b/TcbDTkhVgWOZjpTMfOFUGN9BrZTXwvAcgAABA/6kABgBgJ0a6+vcps3+BIUsXonw5Jps6i/yliLheZPnZCqwFAACg9lQAAwCwrVGv/p2IrNOCFaAq7sTD+Fksxr142MQzUQ0MAADQZyqAAQB4nJGu/p1u5uxNoMKOxoH4YkzGp5s5m7xbDXymAmsBAACoJRXAAABsqXyB/vVR3qEvxWRMue4RqKiFeBjvxVLciZUmHtEfpIuMVAMDAAD0llfCAADYzkhX/x6OA8JfoNLSz6gX41A8HxNxMLKmHdZ3IuJakeWnKrAWAACA2vBqGAAAmyqy/EREnB7l3XkqxiqwCoDHeybGOh0Ljjavbf3xiHizyPKRvuAIAACgSgTAAABsZeRfjD/q6S4wQiYia3I18MtFll8rLz4CAABgH7wiBgDABkWWT0fE2VHemRSkaP8MjKIGVwOfLFtCn6/AWgAAAEaWV8QAANjMuYg4Nso7M9284ASokW418KdjvGnHmv7f890iyy+VFyMBAACwSwJgAAA2M/LVVw2snANq6LkY71QDH27er+8vRcT1IsvPVGAtAAAAI0UADADAx5Qvth8f9V0x/xeoi9TOPlUDp9bQDZOqgV8vsvwVD2YAAICd86oYAADrnRv1HUnVvwcjq8BKAHoj/Ux7PibixZhs4s+37xRZnmYDn6jAWgAAACpPAAwAwCPlvMWzo74jU8JfoKZSd4Mvx2QT55yfjIgUAo/8RUoAAAD9JgAGAGCts2XLzZFm/i9QZ6kC+HNxqFMR3DDp/0+vFll+sbxgCQAAgE0IgAEAWGvkq3/D/F+gIdJM4C/FZEw0r+tBUVYDn6rAWgAAACrHK2MAAHSU1VQvjfpupCDE/F+gKabiQCcEfirGmnbmxyPizSLLz1dgLQAAAJUiAAYAoKsW1b+HPcUFGiZd9HIiJjq3Bl4A890iyy9pCQ0AAPBrXh0DAKBLAAwwwlIV8G/GoSb+HEzdK64XWX6mAmsBAAAYOq+OAQBQm/bPSR4HK7AKgOFILaFfjEMx3byfhcci4vUiyy9UYC0AAABDJQAGACDqUv2bHDL/F2i41Ab6c3Eono+JJm7Ey0WWX9USGgAAaLIxpw8AQETUpm3mhACYIViIh7G8yZddiXbnzzaTQrqpba7JPep6XfbpmRjrPMZ+Gg86j8UGOV22hD47125d9TgCAACaJmu3G/VLIAAAmyiyfL5snznS0tzLL8akI6YnUmB2L9ofC3HvlG9X/2zzYLeXUhvfo3Gw89bFDexVery+HQ8G8pitoN+fa7e0hQYAABpFAAwA0HBFlp+KiDfrsAspKEuzL2E3ukFvK1biQbRjMdpxJ1aGtofTZeCbbgeFvvTQ9ViMW5vWqtfeaxFxbq7dmvd4AgAAmkALaAAAajP/V8tcdiJV8aawN1VDpver0Bp3mKFvNwBP87NVGdfbiZjo/JxMQXDDvBQR18qW0Nea/jgAAADqTwAMAEBt5v/CZrqB751O4Du8yt71UsvyNKN10KHvSqfCeXUvWvHwUVvgtJ48DsSnYlwQXGNPxVjnrH/cvLnAx1O3iyLLf3eu3XqlAusBAADoGy2gAQAarsjy2jwh/Fwc6oRpNFsKteZjpXOrSoVvVwp602P0UzEWUwOqWF8oK53vlaHv4pr96FYdHzVjuHHS4+CnzZ0LPBcR57WEBgAA6koADADQYEWWp+rf1+uyAy/GpDbQDbU29J2vUJVvVwpXU2XtU32u9l0og950W9hilvGwKo+pnvR9814sNXUu8FvlXGAtoQEAgNrRAhoAoNlq1f7Zk9vmSZWtKbyqaoCVgt9Pd4Lf3j46u3N7u4Hv4hZh71op8E1rGVTlMdWXLgBIc4HT/Of3Y6lpJ3YyIq4WWZ5C4EsVWA8AAEDPqAAGAGiwIsuvRsTpuuzA1+JwBVbBIKTANwVWixWdYZqCted7EPyuDXoflFW99/bR1jqt6/C6ADiF1Ic2qQTOt2mnrtK+ftL31PVYbOrd/4O5dut8BdYBAADQEwJgAIAGq9P83xAA114KPW/FSvyiwsFvktorp0rb3bRX7s4qXg162zuq6B113TA6hclT5VstqYcrPf5+HA8qNTd7gN6IiLPmAgMAAHUgAAYAaKgiy09FxJt1uvcC4PqqesVvlIHm5+LQltWxm4W8+6nmraNUjXw0Dnb28HAZDDNY6fGZKoHTY7OBbqfRCOYCAwAAo86YNACA5jpVp3u+vq0t9XCnE0Y9qHTwG2taPicflLNU75QBWt0reXtpsVPlnWY6rzrYCYRXw+C8DIbprxS6vxiH4u140MQQ+Fi6MKrI8t+Za7cuVmA9AAAAe6ICGACgoYosTy9uF3W596lqMIUW1EMKAt+LxZgXnrJOt0JY2+j+Wul8Dy51AvmGmptrt8419c4DAACjTQUwAEBznXD2VNGNst2z1shsJlVUr62qXq0OPvAoGBYI90baxxMx0flcDQ2Bi3JUwhlzgQEAgFGjAhgAoKGKLK/VE0EVwKMvBb4/jUUtk9kXgXDvpQA4zQVuKHOBAQCAkSMABgBooLKq6c063XMB8GhLrZ5TwKTql14TCPdGw0PgxFxgAABgZBxwVAAAjaT9M5XxQSzFT+OB8Je+uBcPO23F02PsWizED+N+Z770nXhow3fhqRiLF2OyyQH6q+XsfAAAgMozAxgAoJlOOXeGLQW+qaJwXstnBigFwt1QOMruAUc7VcKrb9la2p/fjEPx4+ZesGEuMAAAMBL8dgsA0EwCYIZqMdrxdjwQ/jJ0aeb0+7EUb8f9ToVwqhRO4fCCCuFNTZUhcIMrgU9GxLUyCAYAAKgkATAAQDNNO3eGJQVrfx33O1WYUCWpqjVdlJBaRKfH6A9ioVOlnubfalH+aykE/lJMduYrN9TxiLhaZPm5pm4AAABQbVm77ZdYAICmKbK8dk8CUxvXF+NQBVbCdlL42+D2sYy4w51W0QdiOsa0iy4D81TJ3/CLOX5/rt26UIF1AAAAPCIABgBomCLLU/Xvh3W71wLg6hP+UjfTnbnBq7ODpxoaCAuBO+Yi4ry5wAAAQFW4ZBkAoHnMLWTghL/U0WbtotPHmvQ4T7OA08U3DW4HnRRlS+gTFVgLAACAABgAoIHM/2WghL80wWK0O7OCfxoP4losxA/jfnwQS53Hf90JgTtORsS1IstdZAUAAAydABgAoHm8OM3ACH9pqtQS+f1Y6lQHXyurg1NAXNfvBSFwx7GIeLPI8nMVWAsAANBgAmAAAKAvUtD1E+EvdL4HUvibQuBudXBqHX2nZtXBKQT+YkzGUzFWgdUM1atFll9o8P0HAACGrPG/lQEANNCZOt7lBw1oszpKUuD1djzotMUFPi5VB6fbjVjuhKZH40BMx8E4GgdjIrKR360TMdF5m0LvBnu5nAl8fq7dmm/yRgAAAIOnAhgAgFoQNFbLe7HUCbiA7aWLJeZjpVMd/IMaVQenEFglcBQRcbXIcrP3AQCAgRIAAwA0zwlnTj+lqsaGV/7BnnUrg98uZwf/NB50vp9G8SIXIXDHyYi4VmS5+fsAAMDACIABAJrnuDOnX1LVYqpeBPZvq+rghRGqDk4hcGpv3XDHy0rgs03fCAAAYDAEwAAA1IY20MOVwqpUrQj0R7c6+K/L6uAUDKfq4JWK/+xLIfBhLz8ci4jvFVl+rgJrAQAAai5rt71IBgDQFEWWp/bP79T17r4Yk3FUyDA0KfxN1YrA4KWANVXapttUBX8OppD67XhgNviqP5hrt85XYSEAAEA9NX4YDwBAw5j/S1+kqkThLwxPClbT7f1YioORdYLgo2UonP572NIaXoxDQuBV3ymyfDoizs+1W/NVWBAAAFAvKoABABqgfKH5VESk1pNFXe/x8zERz7jGceBS6+3UkrbqbWihqapUHawS+GPeiogzQmAAAKDXBMAAADVUZPmZMvDt3k424Zw/HePxXIxXYCXNksKcO6p/YSRUoTpYCPwxKQQ+N9duXavQmgAAgBEnAAYAGHHlXN+1ge/ppp5pqv5NVcAMTmr9/F4s2nEYUcOqDl4pOwcs6hyQ3C4rgYXAAABATwiAAQBGzJrq3jPl7ZgzXHU0DnZmTDIYKcD5gdbPUBuDrg5eiIfx43jgZ8iq2+VM4ItVWAwAADDaBMAAABVXBr7dW2Ore3dCADxY12MxbsVyk+4yNMogqoOFwBv8jhAYAADYLwEwAEDFFFm+trr3JeezO1+Lw6O03JF1Jx7G23G/6dsAjbG2OjhdbDPRw+pgIfAGc3Pt1rmKrQkAABghAmAAgAoosvxsRJwtQ9/jzmTvBMCD8XY8iDux0oS7CmwiVQfnnQrhsU4ovF+pm8B188TXEgIDAAB7JgAGABiCIsuny8D3rCrf3noxJnsSRrC1+ViJn8YDOwQ8slodvFohvNd20ULgDd5KF4bNtVvzFVsXAABQcQJgAIABKbL8RBn4poqek/a9Pz4XhzpBBP3zg1iIRa1agS2k9tDdMDj9PD64i3bRH8RSvB9LtvbXhMAAAMCuCYABAPpoTaXveaHvYHw6xuO5GG/CXR0KFXrAbu22XXT6GZN+1vDIu+m5xFy7dc2WAAAAOyEABgDogyLLz2nvPByp2ixVAffLSln5upuKtjpR/QvsV6oOnn5Mu+jUZn7enPG1bpeVwEJgAADgsQTAAAA9UmT5qbLSNwW/x+zrcKRg4cU+BsAflK1Jm1hlrPoX6LWDnXbRBzbMD04X27wdD+JePLTnv3a7rAS+WpUFAQAA1SQABgDYBy2eq+lrcbgv60qVr6kCNvlSTG5ZuVZXqn+Bfls7Pzi1jv5JPPBzZ6PfmWu3LlZtUQAAQHUIgAEA9qDI8hMRcUG1bzV9OaY6IUKvrZ1LmYKJL8ZkY/ZU9S9ApQiBAQCALTWrZAEAYJ+KLD9bZHlqvfhO+k/hbzU96EO12J14+Cj8TVJb0htr/rvubpnFCVAlrxZZfsGJAAAAm1EBDACwA0WWnysrfo/br+r7dIz3fEZvmkV5Z10ImmZXplbQ/ag2rpIUfr8d92t9HwFG1Nxcu3XO4QEAAGsJgAEAtlDO902zfc8JfkfLdByMz8Whnq15uwC011+rita2vgagcoTAAADAx4zZDgCAj1sT/J7X4nk0pfbMvfRBLG352eZjpXNLQXAdrURb+AtQbUWR5SEEBgAAulQAAwCUBL/1ciqmOi2a92sn7Y/T1/lyTPbk6/VSWvvROLCvz5jmHL8Xi5W6XwBs6q2IODPXbs3bHgAAaLb9vRoEAFADKfgtsvxCp9NtxMvC33q4F7250HG76t+uVCX7/g7+3iB1g+vFfe7DLyp2vwDY0smIuFpe0AYAADSYABgAaLQiy1O7xGuC3/ppxcq+71MKUe/s8POkStk7PW49vR/d4Ho/1bvp/uw3QAZgoITAAACAABgAaKYiy88UWZ6C31cj4riHQf30Yg7wTqp/1/pZRVolrw2u03zivQbTZv8CjCQhMAAANJwAGABolCLLTxRZfjUiXi9fIKWm9hsAp8rXnVb/dqWvudvQuB/Wr2Gva5rvQRU1AEPRDYFP2H4AAGgeATAA0Ahr5vy+ExGnnXr9pQB3P+2L9zrTN/27YbZN3qxt9Z09VAGn8HdF+2eAUZZC4GtFlp9yigAA0CwCYACg9oosP7tmzi8Nstcq4BR87qf98fUhtoLeat27bU+t+hegFo6VlcBCYAAAaBABMABQW2XV76WI+J45v8202xbOXbf2GX6mr3tjCPNzF7cJrlMYvptQWwAMUBtCYAAAaBgBMABQS0WWn+8UYka85ISbq7XHCuBf9GCOb2oFPegWyo8LeHfa1lr7Z4DaEQIDAECDCIABgFopsvxEkeVXI+K75YudNFiqet1tkJlm5fZihm/6uoNuBX3zMQHwdhXCa6n+BaglITAAADSEABgAqI0iy8+Vs35PO1W67uyyCng/s3/XS0HqoMLUhR0G17vPc90AACAASURBVO/toDJ5r62zAag8ITAAADSAABgAGHlrZv2+quqX9XYTZq7ssEJ2N96LxYG0U35c9W9XWst284l3GiQDMLKEwAAAUHMCYABgpBVZfqas+jXrl03tZg5wP6p1U5i609m7+7Gbtf8ilrcMpXdbMQ3ASBICAwBAjQmAAYCRVWT5hYh4PSKOO0W2sps5wP1q15wqbvsZrO62ane7KmDzfwEaQwgMAAA1JQAGAEZO2fL5akS87PTYiZ2ErykU7Wf4+bNY7Nvn3ku4nKqSNwuNzf8FaJRuCHzCsQMAQH0IgAGAkVJWqaSWz6edHDu1k2C335WvqRL5gz61gt7r2te3ptb+GaCRUgh8KV1g5/gBAKAeBMAAwMgosvxcRLyp5TO7tZOq1kG0Pk6B60IfQta9Vu3eiuWPVQH3Y20AjISTKQR2VAAAUA8CYABgJBRZ/kpEvOq02IsUcj5uRu6gZt++1+Mq4P2Gtu+taU2t/TNAo50usvxi0zcBAADqQAAMAFTamnm/33FS7Md2Ae8gWx+nkPVGLPfw8+1v7Wlfup/jngpggKYryo4rAADACBMAAwCVVWT5iYi4at4vvbBddWtrwJWvqRX04yqSd+pBD0LbNJt4ZQdV0gA0wqtFlp9x1AAAMLoEwABAJRVZfioirpUz6WDfUqXryhYB5yArgJO0jrWtl/djoQehbQrH3+9xa2oARtql8rkYAAAwggTAAEDllC84psrfY06HXtoq6B3G7NsUSPdi7nCv2jb3si01ACMvPQe7mEZxOEoAABg9AmAAoFLKuXNvCn/ph80C14Uhzr29HotbViXv1H7/PQBsIXVhuWRzAABg9AiAAYDKKMPfV50I/bJZANyrCtq9SOHt9X20gh5062oAGud0keUXHTsAAIwWATAAUAnCXwYhBa7rQ+DFIVfQpvUIcgGosKJ8ngYAAIwIATAAMHTCXwZpfQA8zArgruvxQCtnAKrs1SLLzzghAAAYDQJgAGCohL8M2voAeGNT6MFLVcjvx9Kuv26rEqsHoCEuFVl+wmEDAED1CYABgKER/jIM69tAV6ECOLkRy1pBA1Blx8oQeNopAQBAtQmAAYChEP4yTGsD4Cq1Xk6toAGgwk5GxEUHBAAA1SYABgAGrsjys8Jfhml9G+iqSK2gP9hDK2gAGKCXiiy/YMMBAKC6BMAAwEAVWX5K5QjDtr4NdJWkWcALWkEDUG0vlxf0AQAAFSQABgAGpgx/r5Yz5GCobsVyZQ/geizu6O9NRNb3tQDAFi6Wz+0AAICKEQADAANRZPl0Wfkr/KUSUgVwleb/rnUvHu6oFfSEp/MADE96TnepfI4HAABUiFeMAIBBSZW/J+02VXIrVuJoHKzkmaRW0IsVDagBoHQ8hcA2AwAAqkUADAD0XZHlF4W/VFFqA13N+HfV41pBH9YCGoDhO11k+SvOAQAAqkMADAD0VZHl59Mbu0wVpVbLVa6yvRMrcWObWcUHBcAAVMN3iiw/5ywAAKAasnZbWzkAoD+KLD8TEa/bXti7FPJ+KSZjYouw94dxvxNkA8CQ3Y6IM3Pt1jUHAQAAw6UCGADoiyLLp82Eg/1bifa2raCnPKUHoBqOped+5XNAAABgiLxaBAD0y9XyhUBgn7ZrBX3YU3oAquO4CwABAGD4vFoEAPRckeWvRMRJOwu9834sbTqv+Kin9ABUy+kiyy84EwAAGB4zgAGAnjL3F/rnaByMF+PQhs9/LRY6raIBoEK+PdduqQYGAIAhUC4AAPSMub/QX1u1glYFDEAFXSyy/JSDAQCAwfNKEQDQSxfN/YX+2qwV9HQctOsAVM2xMgSedjIAADBYAmAAoCeKLD8fES/ZTeiv1Or5eix+7GsIgAGoqJMR8YrDAQCAwRIAAwD7VmT5iYi4YCdhMNa3gj4YmRAYgKoqygsFAQCAAREAAwC9oPUzDNj6VtACYAAq7LvmAQMAwOAIgAGAfSmy/FxEnLaLMFipFfRP48Gjr/lUjHUqgQGgoq6aBwwAAIMhAAYA9qx8Ec9cNxiSe/EwPoilR1/8UzHmKACoqtQt5pLTAQCA/hMAAwD78YrWzzBcqRX0QjzsrOEpATAA1Xa6yHIXDwIAQJ9l7XbbHgMAu1Zk+ZmIeN3OwfAdjgPxYhzqtIC+HotxK5adCgBV9u25dks1MLB3szNprvh0efvYjPHlxaUHt2/dXsiy7INP/Nmf/qFdBqCJBMAAwJ4UWX4tIk7aPaiGZ2Isno+JWIx2/CAWnAoAVXY7BTZz7dZ1pwQ81uzMiYg4U95O7eT30I9u3Y4Pb/wqHq48jENTh1oHx8Z+MjE58X89+f0/+Wc2HIAmEAADALtWZPn5iPiunYNq+Vwciuk4qAoYgFHw1ly7dcpJAZtaDX3PRsS5vV54vHj/QfzyZzdi8f7io4+NjY89PHR48l+PTYz915/4/p/+sc0HoK4EwADArhRZnlpsXTf7F6ontYD+UkzGSrTjr+O+EwKg6ubm2q1zTgl4ZHbmXBn6nu7FpqQK4A/e+buPhcBdh48euTYxOXH2ye//ybsOAIC6OeBEAYBduiD8hWpKwe9P40FMRNaZCwwAFVcUWS4ABlaD39mZdKHxq70Kf5MDBw/Ecy98JiYmJzb82b07d099dOv2Oze//o1/7gQAqBsVwADAjhVZntpwvWPHoNpS+JtC4PlYcVIAVF2aB3xmrt265qSggWZn0lzfixFxvJ93frtK4GQqP/zTZ//qLz7vIQhAXQiAAYAdK7I8/WJe2DEAAHrorTIEnrep0BCzM9Nl8PvSoO5wmgn8wTvvd8LgzUxMHZo/nB8+pSU0AHWgLxwAsCNl9a/wFwCAXjsZEa/YVWiI2ZmzEXF9kOFvMjF5KD75mWe2/PPFhQfTdz9q/fDDb3yrr9XIADAIAmAAYKe8KAcAQL+YBwxNMDuTfq/8XkQcG8a9PfzEkZg8MrXlny89WJq6f2/h3wx0UQDQB1pAAwCPVWR5msv0up0CAKCPzAOGuhpCy+etLC8ux3tvb9/l+fDRI9c+9daff2WY6wSA/VABDADshGoMAAD67VgZEAF1shr+Xq1C+JuMTYx1KoG3c+/O3VO3fuub54e9VgDYKwEwALAts38BABigk0WWGz0C9XK1nPW90aGJiDSXt3t7+smB3PGj00cf+3fufnT3vx/IYgCgD7SABgC2VWT5RQEwAAAD9u25duuSTYcRNzuz+e+TR49E/PaXI37zhY337+Z8xP/7byJuftjX+/7Ov/vpY//OkWP5G8+8+W/P9HUhANAHAmAAYEtl9e87dggAgAFL84BPzbVb1208jKjZmdRC+bsbFv+F/yDi7381YmJ86/u1uBTxh/8y4s7dvt33D955P+7fXdj27xwcH1v+jR//YJuFAkA1aQENAGzHzCMAAIYhzQNWAQyjanYmXUx8YcPqU/j7j7+xffibpD9PIXEfjY2PPfaTrywtj938+jf+ucchAKNGAAwAbKrI8umIOGd3AAAYkjQPeGOABIyCC+WFHL+W2j7vJtR94bN9vZtjE48PgJOlB0sv9XUhANAHAmAAYCvnNvzCDgAAg/VykeXmb8IoWa3+3Tj395988/GVv+t95pmh3/GV5eUTQ18EAOySABgA2Ir2zwAAVMHFsjsNMBo2Vu6nIPfTww9z11q8v7ijv7f0YGlqUGsCgF4RAAMAG5RVFsftDAAAFZCel150EDAyzm5YaJr9WzHLi0seUQDUlgAYANiM2b8AAFTJS0WW61ADVTc7c2rTUUJ7nef7dzf6coeXF5d3XAEMAKNoZ5PuAYDGKNvrbZzXBAAAw3WhyPKrc+3WNecAlbVxZvfRI7uf/Zu835/wN7l3527fPjd9NDtzpnyMpQsNuqMBTkfE7Yjo/r9hvnx/9Xb5ynVHAjSRABgAWE/1LwAAVXSsbAV9yulAZW2c1/3Ekb2t9Ufv9O0+3r45v+O/O35ofKFvC+HxVqvKz5etxTdWl686VgbBXS89em925t2IuNS5Xb5y1Y4DTSEABgDW01oPAICqOllk+YW5duuCE4IaS/N53/lZX+5f68M7sby0vOO/PzY+/r6H2hDMzkyXF/28tM8vnubIf6dzWw2D0+d8JS5f2flVAAAjyAxgAOCRIstPlb8cAQBAVb1cZPnGNrNAffzxX0Y86P2M3ocrD+PDG7/a1b8Zmxj7Pz2yBmy16vf6luHv5GTE9JOrb3cnvd7xcudzz85cKENmgFoSAAMAa2n/DADAKLhYZLkX7qF6Ns5b3UW75Y4fvxPxo7/pyx1L4e9uqn8PHDjQfvrPv/97fVkMm1sNf69uaPecwt7P/72Ib35r9XbqK79+/8QLu93MY2uC4LNOAqgjATAAsJZffAAAGAXHOy08gaq5tmE9qZJ3p+2cU1icqn/74N5Hd+OjW7d39Ymnjh7+Vx5hA7RakXtpQ/j72ecjvv7bq2/XV/2m/04B8Be+uJd1pq/zvZiduagaGKgbATAA0FFk+VntnwEAGCFF+RwWqIrLV1IA/O6G1aRQN8313c5f/TjiX/zLvrR+Xrz/IH75dzd29W9S9e/4xHjR88WwnfMbXpdIwW6q/B0b2/5fPvvcakC8N0VrvvXmh9/4ltdEgNoQAAMAXV48AwBg1GgFDdVzccOK7tyN+MN/ubESOH08tXz+Xy/3rfI3hb8fvPN+Z/7vbhyZzv+7J7//JxvDbPrp/Mc+dwp0U7C7U09/cs9Lm5gcP3H3o7tvL/zjf/IPnDBQB1m73XaQAECqAJ7f0GYJAACq77W5dsvFjFAVq610r1fh98u9hr9T+eGfPvtXf/H5vi2MjWZnzkTE648+nip+03zfx1X+rjU/H3Ft7xcS/N1P3ot2u71w5In8i8J/YNSpAAYAUvh7RvgLAMCIeqnI8nMODyri8pV0cfGFYS+m9eGd+Luf/GzX4e/4ofGFQ1OH/knfFsZWTn3s46nydzfhb3J/YV+bO3lkKpYeLE3da93bOMsaYMQIgAGA0P4ZAIAR90qR5SccIlTE5SuvRMQbw1hMCnx/8bc/3/XM3yjDX9WfQ/Pxdv67DX+T6+/sa+2HJg913i4uPJi+8ZXfujr8LQHYOwEwABACYAAARtyxTeeOAsOUfs+8Pcivf++ju/He2+923u6W8Ldi7t/f3Xp+9MPd/5t1xiZ+HTov3Ln3D3/1jf/w74/SlgGsJQAGgIYrKyWON30fAAAYeaeLLD/vGKEiVltBnxlECHz/7kJn1m+q/N1ty+dkYurQvPC3Ym7+MqLV2tmaUvj78w/2vf6x8fFH7z98+DBbXFh0YREwsgTAAIDqXwAA6uKCVtBQIZevXOtnCNwNftMtvb8XR47lb3zm3197Uvg7dPMfW8DycsS1v4yYn996XenP/vzPehL+xroK4GShde9zH37jWy6YB0bSHhrpAwA1c8aBAgBQE91W0J7jQlWkEHh25lREXIqIk/td1fLicty7czdu35yP5aXlPX+esfGx9uEnjvwXT/3bf/OKx0olXNuwiG4InOcR00/+ei5wavU8/+G+Wz5v+HKLGx9PK8vL/01E/GfV3TaAzWXtdtvWAECDFVnuyQAAAHXzu3PtllAHqmR2ZjpV6UfEd3a7qsX7D+LuR3c7s30X7y/u604dOHggnnjqWDz5zCdux+Ur0x4jFTI7M9TXJ7oV5WtNHpn8+XM/ePO5Su0TwA4IgAGgwYosT5URr3sMAABQM6nd7Km5duu6g4WKmZ05s7S49L+tLC1/ZrOFpRm+D+4/6LxNYe9eWzuv1w1+jz013Xm/9JWyTTVVMDtzNc1zH9ZKPrp1O259cPNjHztw4ED7+E/+vVGawMjRAhoAms38XwAA6ii1gn7F812ooMtXro5HfPb21377f7nXWihWlpb7+hr12PhYHHt6OvLpo2uD365zEXHew6QyLg4zAL7z4UcbPvbw4cNsKIsB2CcVwADQYEWWX+vFDCYA6LffeCKPw+Orrw9/4alfd2tMHzt+LN/VV//lvftx896vZ8b97UetuFfOEPzRrXlnCfXy7bl265Izheq6+fVv/POlB4vn7t+9/2yvFplC38NPHImjTx6NiclD2/3Vd+PylRMeHhUxOzO9vLj0t2MT40cHvaA0//e9t9/d9M+eeOrY75oVDYwaATAANJj5vwBUxdNTk/H04cn4jWN5HB4biy8+vRryrg17B6kbCv/w5nzcW16Ov73d6oTGNxfue8zAaEmtoE/MtVuu7oCqm52Zvvn+L//LlaWVf7q8vHxieXFpOrWB3onJI1Od0HfqyNTq+xO7KirWBrpCbnzlt65OHp48ndp1D1Ka/btVu3EBMDCKtIAGgIYq5/8CwMClUDcFvSn0TdW7wwp5t5MqjmOTADqFwikcfvd2q/P2b8u3QGV1W0Gfc0RQcZevzD8d8Xuxels1OzN964ObH/v+PXAgm5rMD/+3WcRkCnt7IP1uLACuiPGJ8WL+5vxPFu4ujH3yM89s1ra751of3unZrGmAqlABDAANVWT5hYh42fkD0E8pSP2NMuRNYW83WK2b1Do6VQunMPiHt+ZjoWwpDVTGP5prt646DqiJ2Zle/j77Vly+cspDozpSW/A7v/rov0rh75PPfCL6WQ2cwt9f/t2Nbf/Osaen/5NP/Nmf/mFV9wtgMwJgAGioIsvTC2CnnT8AvZSC3nRLLZzXzu1tmk4QfHM+/vLnN80Vhmp4d67dMucT6mR25npEHO/RPXohLl+57vFRHb84+fU379252wnmU3vvFATnT/Z2NPCHN34V8zc+fOzfe+FvfphVfLuqYXbmTFlRn85tfYuf6+Xtaqfi/vIVT5ChzwTAANBQRZbPly3xAGDPUsj7hadXQ9+vPfu0jdzCX5RB8F9+cNMcYRie359rty7Yf6iJ2ZnUGvrVHt2Z343LV8x4rZgPvvzVX96/u/DoCWaqCM6nj8bRJ4/GxOShPS82Vf2m8Hd5Bx1bxg+NL3z2h391eBT3byBmZ1LQe7687eY1prci4mJEXHLxBfSHABgAGqjI8nQ15pvOHoDdmhof6wS93cC3qRW++5Gqg//ig5ud6mDzg2HgXphrt7zQDHXRuypgbaAr6MNvfOv43Y9aP1x6sLRh2HOqCj78xJE4NHkoJqYmtg2EH6487Mz4Xbi7EPc+uruj4Lcrnz566ZN/+WffrtG29s7qRRiv9KC44LXO57l8xagG6CEBMAA0UJHlvbxSGoCaS1W+X3326fjac0/XdobvsNy8d79THfzH7/1cGAyD8cZcu3XGXkNN9LYKWBvoCkoh8OL9B//63p17zz9udSkUHpsY/9jHUvC7VwcOHGg/8dSxF578/p+825Dt3rnZmVS9W/T4s74RERcEwdAbAmAAaKAiy9MVmt9x9gBsJQW+6fbFp6bj6cOT9mkAUgD8r9/7uTbR0H/fnmu3LtlnqInZmRQWne7BndEGusJufOW3rt693erFOe/YkWP5G8+8+W9dNLRef8LftVIQfM4FGbA/AmAAaKAiy3v1CzIANdFt7dyp9DXLd+i6VcGpTTTQc6mS69RcuzVva6EGZmdSQPd6D+6INtAVd+u3vnn+3kd3/8flpeWs3yudPDL58+d+8OZzo75nPTc7k2b9fnfLTzs5GfHscxHTT0bkecTYmnExrVbE/IcRP/9g9f3t3S7bQpvdD3skAAaABiqy3BMAAOLpqcn46nNPxz94/lmtnSvq3tJypyr4//mbn6kKht76/bl2y4vKUBe9qwLWBrrqZmeufnjjV6c/unW7M9u3H1L4O3l46ptaP68zO3MiIq5tOvM3Bb9f+FLE9PTOPtfNmxE/+uuI5cfOY1YNDHskAAaAhimyPD1hf8e5AzRTCnr//vPPxhefnhb6jhhVwdBzL8y1W15QhjroXRWwNtBVNzuTfm4fT+Hv7Vvz0frwTiwvPTZE3DFtn7exVevnVPH7+b/38WrfnUhVwNf+cichcKoGPms2MOyOABgAGqbI8rMR8T3nzqCdmDy06Vfc6uPZgSzy6aNxcLe/RO7Qj25t3fVxuz+DUZTaOn/hqelOa2fzfEffzXv343tvX+8Ewgs9fMETGui1uXbrrIOHmuhNFfC7cfnKCQ+JCpud2RBo3Pvobtz96G7cu3N3T1XBBw4caB86PPk3E1MT5z7x/T/943pv4B6tVv9uLCZIbZ6//tt7/7zz86sh8M78Tly+cnGQdxtGmQAYABqmyPLU6u5l585+TY+NxfTYwXh2YiImD2QxPT7W+VgyeeBAPDsxvq+v8JnPfzYmtgiHhyEFLuvbr757u9Vpz9r1tx99/L/f/aglnGEoUmXvF56efhT6Uk/p580f/c3P4o/e+ZmfNbB3/2iu3VJRBHXQuyrgr8TlK9c8JipoqxByjft3F2Lh7kIs3l/shMHpv9cbGx97eGDs4EdjY2PXD44f/L+f/vPv/16Dd3VnZmdSZfx3NvzdU1/dedvnrVx7c3U28M78vrnAsDMCYABomCLLezUbiQZJVbop6H320Pjq232Gu4/zyc88E/mTR2u1wSmoSQFx1w9v/rrKeG1wLDRmt6bGx+J4Cnyfmn7U1vnweH8q56muNCf40o+vmxMMu/fWXLt1yr5BTfSmCvgP4vKV8x4SFbT3kP+tuHzFz/r9KFtvb/gMZ/7x/j/3zz+I+NEPd/Mv5uLylXO9uFtQZ14VAIDm0c6Kx0oB7xcOT8WJqcktWzT3S2r7XLfwN0mBXArouta+v5W1wXA3ME7hTqpGDmFxIz09Ndlp4ZweP79xLO8Ev1o6k/yD55/t3ATBsGsniyw/N9duaSkJ9XChB1XAqTW8ALia9vp6hp/x+7Faeb0x/O2VyandfqIiZmeumdcN21MBDAANUmR5Spx23FeHZkmB7xeOTHXephbOwzA2Phaf+fzzceDgcL7+qFpbXbw+KF5fecxo6Aa9KeRN7x8/lqvsZVcEwbAr76YmlnPt1rxtgxroTRXwP4rLV7SHr5rZmb2OtHohLl+5Xu/N6aPZmVRt++qmX+Cb34qY3OcFqbubA7yWmcCwDa8eAECzaHnEx6Tq3lNHjww19F3rk599Rvi7B2uri7erLP7RrdXXtbuzi7sh8Wbzjem/9WeW2jens0xBL+yXimDYleNltZ+ZglAPvagCToGXALh69vKaxlvC333bet9T++YTL+zv87fu7PVfvlpWApvZDZtQAQwADVJk+V6vlqVGUtB7Kj8S3zyWx/RYda4HTK2fUwDM8HSD4LupajiFxMurbwXEu9OdyZukCt7DY2OdYDdV8cYO239Dr6Ug+H//9z/RNh62djtdG6cKGGpi/1XAnZ8JcfmKnwlVsrdzNdN5v7bb9/SawqmvRuR7vIh1eTniz/8s4v6ef9/0vQpbUAEMAM2iArjBUth75sknKlPtu96Tz3yiWgtqoNRyuDtP9mvPPr1hA7pB8C/LquHujOJuZXFdrW29vL5CN1Xtdgl2qbJUDZy+r//ob34Wf/TOzwTBsNExVcBQK/utAj5WzgLWXrZa9hLqO8N+SgFuat+8lxC4+2/3Hv5G+b16sfx+BdZQAQwADVJkeWqLc9KZN0u3zXOq+q2q6WeeFACPuO6s4WGHw9vNye1W466VAu9PHp7c8eeAOkjfm6ka+I/f+7nzhI1emGu3tAqFOth/FfAbcfnKGY+FipidSVdbfrjLxbwbl6+cqO2eDMrszONDpPR71uf/XsSzz+1sUWnu70/ejmi1enUnvh2Xr1zq1SeDOhAAA0CDFFnuf/wNkip+z37yE50AuMrSzN/nXzxu9m+N7beFtEAW+iN9b/7P135U+yp+2KW5uXbrnE2DGpidOdeZEbo/L5gfWxGzM2f2UNU9F5ev+Jm+XzsJgLsmJyM++3xEfjRiel2HpBT6pnm/aW5w74LfLq2gYR2vogBAQxRZ7srlhui2eq5yxe9ah48eEf7W3NrW0kB1pO/L3/vWqfiLn9+M/+Pf/cSsb1hVFFl+QRUw1MDlKxdjdia1gj6+jztzTmv4ythLJa+K0B748Mavdt6xK7Vz/sn/N4xlGuUA63ilDQCaw/zfmktzfc9MPxH/+Wc+NTLhb5j9CzB0aTbw//AffTPOvngiplTbQ/yns//0X9gFqI39hkGqR6tj9wGwlsA98eDe/dsPVx5Wfp0PVx7+7off+NZ+LviAWhEAA0BzmHtTY6nNcwp+zzx5rBMEj4rJI1MxNiFsAKiCb//mifhn//Dr8dVnn3YeNNZvfObZOP2Nr/7W5f/4JS8gQx2kKuA0B3bvjsfszFmPhUrYbVez12q6DwO3svKwnaqAq27x/oMnVpZX/qcmnQ1sRwAM/z979wIb533ee/4ROSRneB2KI3l0o0hJschGjWjLF9m1K+Ukrb3NYCwdtEiaHEDy1l7sWRxUarvAnnS3sIJ0m4M9SKwcYHHOblJYAk5yGpxgJXOZoE5P11Ls2o6vVGpXlKuIlCVFlESKQ3LIGc4MqcXzzoxM8TqXd2bey/cDjGld+M7//b8kRc7vfZ4HANyDCmAH0rD3K/cF5PCG9UbrZ7tp8je5/RICgKVoW+gjD+8yWkMHfLRuh/s8+fAD4vN6JbgucJLLDzjG8SJPhADYGvK9qf2MUzei3Kqrq0cnRsc1YLX8Wqej01+wwDIASyAABgDAPfZxrZ2lq94nR7dsMN7akc79bWwlAAYAK+pq88s39z1ktIUG3OTBXd3G2f7mzh2/TRUw4BhaBTxexMkcknDIz4dDxeX7NZn2zyapqq66qkcavT5q6XWmEimZTaY8E7/15J9YYDlAxREAAwDgAofWNFL96yDZql992Knd80L1TfaZUwwAblRf4zHaQmsQrIEw4HTa/jnQmv5Y93nr1gRa/cVWDQKwgt6+iAlVwEe5lhUUDuXb/vmy9PYNOWoPKqjaU22E6fGpmFi5FXQymTTexqdiz1d8MYAFEAADAOAOlO84RLC2xpj1h1mEuQAAIABJREFUa9eq3/kamgmAAcAO2psbjZbQX/3sDvHVMLcdzqXtn+fr3tEZ4nIDjnGiyBM5zIdCRdH+uYLa3nnr7g0UkZtjlm0FHZ+Kp9/GZj5T8cUAFkAADACAO1AB7AB7m5vkf9wUtOWs36V4G+wfYgOAmzy1bbN85wt75cFggOsOR8q2f85qbWn2/H+//4ff4moDDpCuBi1mtvdWCYeYBVw5+b6mQftnk3kbvMPZI14f/LXMzc5Zbo1aoay0DXR03/7PVXxBQIURAAMA4A75tkuChWRbPj/toPabGv7qDGAAgL1oW+gjD+8yKoIDPi9XD44xv/3zfBvvCzzHVQYco9g20FQBV06+ATAVwCarqa35SfaIGv5eH7xmqRB4emLqnl/PTMf/RcUWA1gEr7oBAOAOtIC2Ka32PbxhvSNaPs/nbSA0AAA705nAOhv4wP18iwFnWNj+Oatre2fgJ6GDT3CZAQfo7esXkbNFnMgzEg7xD19l5BMAn8vMfYaJqj2eb1ZVVd3JHjERT1gqBJ5aEADfmbvzdMUWA1gEATAAAA53aE2j32hXBdvJzvvVt07jo/0zANieVgMf3NlhBMFdDupSAXda2P55vnVta/+SDwvAMYqdBXyUD4UyS4fuLXk8KdW/JdD6izcu19V7L80/slVCYH3+aGTy3t+bm+Ouc7geATAAAM7H/F8b6mlsMOb9avtnJ2L+LwA4R3tzo9ES+quf3SG+GmfMqYe7BNb6l2z/nPWZji2/xYcE4BC9fRoAXy7iZA5LOMRdT+VF+2eLqPXVLmqDboUQeHyUgm9gKQTAAAA4HwGwzWj4e2DdWseeH+EvADjTU9s2y3e+sFceDAa4wrCVPStU/6rWlmbP3z7z+1/mqgKOUUwVcAuzgMuOANgi1v7izdd9jfW/WriabAiciM+UfaGpREomRsets0mAhRAAAwDgfATANqLBr5PDX1XrrbXAKgAApaBtoY88vMuoCA746LwHe1ip/XPWfYG1/5bLCTjG8SJPhDbQ5bU/j2dj/m+JaRXw/FnAWekQ+NcyvWAWb6mNDo9YZg4xYDUEwAAAOF8H19geNPjV6l+nq/PWuf1SA4Dj6Uzgb39xrxy4n29DYG31Pq90bV/947Rj88ZdXErAIdIB4ckiTmarhENUAZdPPje1U/1bYkYVcFP9z5d6Fg1ib3wyLKPXyxPKauVvuQNnwE4IgAEAcL59XGPrc0v4K+k7hi2wCgBAORzc2SHf/sJeIxAGrKh7e2dOq9I20D8JHXyCiwg4RjFtoIU20GUSDvVk2m7nigC4DNZvue/4Sp29NJi9dvFKScPZ6NikETQvp6q66s3y7wxgLQTAAAA42KE1jbR/tgE3hb9itICmAhgA3CRQ7zVaQj/X0yW+Gg/XHpaSS/vnrNaW5j/j6gEO0dunQeHlIk5mn4RD+bQmRmHyfU2jn30usXBI7+o7vm7zeg1Zl32uVDJlVANrW+j4VMzUNWn4e+vazRX/TlVVFR8LcD0CYAAAnI2+ixbnvvCX6l8AcKsntwTlO1/YK09sCfIxAMvo2pH7t8ttrf69XDnAUYqdBXyMD4eSyydkvyy9fUM2PU870Y/7rXpjd1swsOqyNfzVENiM+cCpRDpUziH8vbP27Td/ZNcNBsxCAAwAgLNRAWxhbgt/xWjDVG2BVQAAKqW+xiPP93QZFcEBn5frgIpq3xSUQGvu7cnXt7Wu/ko3ADsptg00VcCll8/+UvFZaumW3Eeyz9LY2iSN/qacnlSDYA1vr1y4bLRuTsRncl6s/l19n2u/yq2tdK2v9kYFdgewHHovAQDgbATAFuXG8Fd5G3ixHwAgxkzgb39xr5y6MCSnP6ZYB5WR6/zfLJ0DfGhNo//knWiESwY4QG9fRMKhkzo9qYiTOczc2RJJtxremsfBCYBLb1HVvLaCnpuby7m6V1tD64xgfWgLaa0kzr5O4GvwGW/nZudkJj5jVPxqcKzvk4+a2pqf2GdLgdKhAhgAAGcjALagvc1Nrgx/AQBY6ODODvn2F/YagTBQbvnM/836Vwd/7zAXCnCU00WezCEJhxi9VBr5VlcTxJdSOHTUqHpfwrpN6wsa96RBrwa8kZtjxiPbKlorhfXX0chk3uGvtn+u9ni+WeHdAiyBABgAAGfL525ZlIEGv0+7+EXu7B29AABkBeq9RkvoP354l/hqaFSG8unaTmYDuF5v32ljdmxxmAVcGvkFwL19BMClkq7GXvbjXCt5N3RuKigENltdvfdS6y/eKPZzGnAEAmAAABzq0JpGZhFZTIe3zmj9DAAAFtsTDMh3vrBXfnfbZnYHJbengOpf1dLUdICrAziOGVXAdN8yXz5fbwn8SkvnZbes9AwaAm/asSXnmcClUuurpVMHkEEADACAc1HSYCHB2hr5yn0Bt2+DeGpqLLAKAIBV1dd45Guf3WFUBLc3N3KdUDJdO/hWGcBdi+aaFsCMYyAr3Vab+b9WEA5pccEzua5EZwL717dWZOENLY1n1/7izdcr8uSABREAAwDgXLyqZRHeqioj/NW3bueppbUnAGB1OhP4m/sekq9+dgdtoVESXds72VgAab19QyJyrsjd2JcJymCOfPeSALgU0q2fT+R75Nb1a+W+9qBRFVwuNXU1sZramkPW31SgfHgVEgAA5+KHT4vQ8Nfv4cVrAADy9dS2zfKXv/2QPBikiwbMU+/zSvvGYEHHi05Nv8mlABwp75BrCcwCNk++7faZ/1sax/KsxL6rvrlBtty/1XhbalVVVXfqmxqeZfYvcC8CYAAAnIsKYAt4us1vzP6Ftn8mBAcA5C9Q75UjD+8y2kIHfF52EEXrLqL6N5FMUmUGOFOxc4AlUwXMnHBz5HtD+5BVT8S20nOtjxSzfK0A1kpgfZTq9QANf5vWNv/h2rff/FFJngCwMV6FAwDAuQq6SxPm6WlskL3NTexohqeW+b8AgMJpW+hvf3GvnLowJKc/5nVeFK7Q+b+x+Mydp1/+MS8wIy+jD+89OpuaPTCbSu2cm7vjnUvNNqeSqarqGk+q2lMdra6uHvXUVJ+p8lSfYHZlBWkb6HBI20DvLnIRx00Kk90rHaK35HX+6TbeMJcZVfEGrQLWx9iN21MTo+P1c3Nza8w4rn4dbWxp/FeEv8DSqAAGAMCBDq1ppP1zhQVra4zqXwAAYK6DOzvk21/YawTCQCEKnf/7ya+Hb7DhyInOgg2HTkw++dvTc7NzL85Mx/fFp+LBRGzGr+GvHmI2mfLor2PR6e2TY5N/NH4r8tq1z/aMjex55PtscsWYEXhtlXDoqE3P3yryfT2j2PnNWCgcOmbCzRALnWu9b+3mrRc/qmpqbfprndlbzMHqmxr6m/xNOwh/geURAAMA4Ey0f64gb1WVHFjXZrwFAADm07bQ2hL6jx/eRVto5KWY+b83RkZ/wm5jRengV2eRvqr35Ta1NvvWbV4vW3ZulU07Nkujv8loibocDYQ1DP5k528mtXKYzS47syp3j0k4xF1Khcu3jTbVv2ZKt35+weSjjhvXtbcvor8IvPf2c5vP/7K+bUPgS43+ptO1vrpILgfRit+GlsazLev8T9537t0HmPkLrIwW0AAAOBMBcAVp5W+QdscAAJTcnmBAutv88sqlq7SFRk6Kmf87GZ0yrR0mHCYc6shUj+5b7sRqvXWiYfDc7JyM3bwtE6Pjy+6BVgdPjI6/mNr90CENOfhwKRPz2kC3ZFpBH7bNuVtFOnzMd5wVs9nNZfa/deNGVfcSbbqb/+G1n4rIT7O/vv3IY1++c+fOBm2bn/29NWvWjFVVV51dU7XmXdrkA/khAAYAwJl6uK6VoXN/9YHFVqp2AACgUPU1HqMt9JNbgvK9/gEZGM2piAQuVej837HxidSX+k7xwjMWS7f7PZbrzFL9nrhtQ0CaWpvkxuVhSSVTy/7d6cmpnuHP7bkY/OV7O9j5sjltUuvbQ9oGXHr7ztjkvK2ikNCcf/jNUprWzxr+5hTSz2vnfLwk5we4DK/CAQDgTFQAV4Df42Hu7wpqvbWWXRsAwP6ybaH1QVtoLKd944aC9uba8E3aTOJe2uI3HNKw8MVcw9/5tCJ4044tq36PrDOCNQRm98vGrDbQQohVkEICYCqAzVCa1s/P5hr+AjAfFcAAADiT2XdsIgcH1q1l7i8AABXW1eaXb39xr5y6MCSvDF6V2ArVdXCfru2F3Sd5e3yCKj58Kj3f9UyxP3dpNfCGzk1y7eKVFSuBNQQeeejRbwXe/cXXuQolpmFVOHS5gDbES9ltVFT29h0zddE6azqtY8HN3/sX/M2eQm5OWML4EiFr/7zK26F5c3j7s3Ne8xYOHTBpvSiM2a2fNfxldAJQQQTAAAA4zKE1jbR/roD9/mbp8Na57rwBALAqbQv91LbN8oOPLsrrV4a5TpCuIub/Tsfif8cOwmBS+JulIbDOBr4++OsV/9705PT/LCIEwOVxxmjhbI4XjErxXKsg0/Ok5z/053t/5tdmhNKFaFlivvWy864lHJIFofGZTFicDo2X34vCZibTZrt45rd+Pkn4C1QeATAAAM5DD+IyC9bWyP5WblQGAMBqdD7w8z1d6SD4w4vMB3a57gLn/8biM3eefvnHP8rhr8LpTA5/s7wNPmn0N0k0Mrns35lNpjxUAZeNmQGwZCor771ROx309sx7+FcMVe1nfmh873mlA+LLmarhM5m3IyLyjIPO3z7Mb/2s4W9hYT4AUxEAAwDgPAvbPqHEDqxrY4sBALCw9uZGYzawBsDf+2BARmJxLpcLFTr/98bI7fHComM4SonC36yWQMuKAbBKJVJ/QBVwWegc4JdMfKLd40/97k9a6mr/ORP4OinoLdTWzMPYi08mosa/1agIMyt1z4nIUS4jYA0MqQMAwHmoAC4jbf2sFcAAAMD6svOBn+vpkoDPyxVzmUIrgG+O3j7n9r2D4USpwl9V660TT83KtTqzs7PceVoO6Rm2pn7eX49O/95rV4aPEP4upuHvK5euFvruZ0u4NOcLh46b+HXtslGQUOgMaACmIwAGAMB5mAFcJn6Ph9bPAADY0JNbgkYQfOD+DvGtErjAGdo3BcXnLSz0j05Nv8mHgcuFQ0fL0Z7Ws8qNpamZJD98lI+pc2X1BiSdR/8aM+kX0c4cDwYDBb1vNJG8L1Odj3yFQ9o97ohJ+6Yznw8Q/gLWQgAMAIDz0KGuTA6sW+uK8wQAwKkO7uyQ73yBINgNthbY/lmMGcDxn7h9/1wtPav1WDm2wNuw8k0Kc3Nza9x+OcrI1ABY6Uz67/cPEALPo5W/WgHc3VZYhvvyP1/uEpExCYf6JRw6lgk1sZp0aG5m62cNf/vZd8Ba+OkGAADn2co1Lb2exgbp8NY5/TRNlUqkHHQ2AACnqK/xGEHwU9s2Gy9Ev3L5usRmZri+DqMVwIX6Ut+p192+fy6nLVItUXlbU1cTs8Ay3ML0MCtQ7zVuONIQWDLdKNxsZDoupz4eMqp/6wu8CWtg5G7B6e7M4wUJh8YzAf5p421v35CrN3ppJ0x87ehZ6e0z/YYJAMUjAAYAwEEOrWmk/XMZeKuq5OkC71B2s1SSABgAYF13g+BnviSvnPsneeXnb2rlJ1fMIbq2dxZ0IkNXr0dor+Ni6WrCe1s/ezwim7eI+FvTv45OigwNiqSK/143EU+s+Odrqqq4O6WMppKpSEONx9Qf/PTfmfeHRwiBtfVz/4DEkinjBqxCafWwBskars/Tkvm8TX/uhkPnMmHwaapUjf04bGJL+5PS22dmJTEAExEAAwDgLKSSZbC/tdkIgQEAgPPUe+vk4FOfNx6vvfOBnH7lVRkZY6Sd3bVvLCxkGRsfHyIAdrV7Wz8H1ol0dadD4Cy/Px0G979fdAicSiRX/POa2ppzbr8gJZVu931ARDQg260ze4sJJ5dz5OFd8r/9/F0jBB4YjRitod1GO27ouQd8XmM+cjFGYosC4IXmVwdfzoTBJ1wZBodDPZmuBmY4K719hyt7QgBWQgAMAICzMO+mxIK1NbK3ucnR5wgAgKvFY3fvqXvy4QeMhwbBr7/zgQz8ii6SdlRo9a8Y839nuOhulQ4D9909+8ZGkV2/ufRm6J/t+IzIwPmCN2tudm7VCuBqT/Vpt18W06VnoWZD333zD6+VulqhW2h74uVoWKmh739450N5PTMP2E0hcLb1szqws/BbbDRAVrem49LVlvO7advjI8bj0zD4uIvaRJ8wqaX9ucznDQALIwAGAADIw9NtrWwXAABOtkTb52wQ/Mm1YXnltTfk9XfoIGknW4uY/zsVi511457BcPSebdhx/8q7EtwgcvGfC64Cjk+tPN63qqrqTts7b5lVuYd0e+/DmRBr2UDs/GhE9gQDpm+XHvO5ni6jClhD4OlkygiBzQ6brei773xotH7W6l8zWmBroFyg+WHwuUw4qpXBzmz7EQ4dz1RCF2vc+Nxx6j4BDkLvQgAAnIUK4BLqqvdJh7fOsecHAABW1r4pKM9/5V/Kf/zLP5evPvPfSaCV6Rt20L5xQ8GrjMVnTrlpr3CPT3+28nrTrZ5X4y/8ZtGpiakV/9zXVP9zLk+RtNo3HDoq4ZBWe74qIodWCn+1UjdbZVoKGn4+l6n81Wrjb73Rb8y0dbIffHTx7jk+/4A5Vc/aAtoEGoy+qJ3/JRw6IeGQs6pb0+dzxKSjHWaWMmAPVAADAADk6OkiZxO53WozzQAAsIt6n1ee+u3HjMfArwYzLaJ5LdSq2gusAI7FZ+6Ef/ryZTfsEZb0aaWczv7NhbaCHrmV926mEimJRiaX/XOt/q1vbvhjLlOB0nNPj65W7buQVqhqMFtK2QpYrQTWYPSv3uiXg/d3lGT2cKW9dmVYfnbpqrGKJ7YEi579m1VEBfByDhmPdIvoE5kW0fatdk23sz9h0tH+RHr7aEUP2AQBMAAAzrKP61ka+/3N4vfwrVMxUsnC2uEBAFBWkfxe49X5svr42jO/J+99eF5+9vM35ZNfD3PNLKR9Y2EB8I2R2+OFT6eEraXbA3+qxD8HjN28veKfa/Vv49kzv+SDKk/pqsejxfycXI6K3GwIrNWx2hr5hx9dNIJnbQmtVchOoJXUGnKr9uZG+dpnd5h2VpdLd420RfQLxiMcOplpD32mVE9WEukZ16dNmvt7Unr7aEMP2AivYgIAAKzCW1Ule1ua2CYAALAsrQrOzgoeuR3JVAV/ICNjjMirJA3nCzU2Pj5EAIxSW63611Pjma2prTnEhchDOKSzfY9lAryiaXhpVrXqcjQE3trSKN/7IF0JrM/5Z3//llEpqxXBdg6C9XyOv/Oh8f++Go/R+tmMWccaJCsNzbUKuMR7lK0KPpsJgs2qqC01s+b+nls0Fx2A5REAAwDgEIfWNDL/t0T2NjcaITAAAEAuAmv9cvCpzxuPT64NyyuvvSHv/eOAxOKmt6nEKrYW2P5Z0i2gh9hf5CXPDgLq1rWbK/55YPP6pK/BN86FyIHJwW/Wrem4dLWVcN0ZGmh+c99DcurCkLwyeNUINl+/Mmw8HgwGjMeeYGDZ8HQ603HJjHDVLNr2OVv5q+Hvnz/ecze4Ldb889Qq4DKF5PuMRzh0LBOunrBse+j054MZN4+MZ+b+ckcbYDMEwAAAACug+tdcifiM1HrrnHRKAACnicdMPSGdP/v8V/6lPP8VMVpEv//hecLgMmrfuKHgJ5uKxc7a8JRRCrl8vqZSItHlK3mXMjE6LvGp5b/m+Ne3iq/Bp6nWGaMtNQHM0koU/GaVYMbsig7uTM8AfuXS1btBsLaE1sf3M7OJF4adGv5qQGyV2cG6nu/1D9ydoWx2+Julx8tWTGs4Xkb6sfai8XEXDh233Jzg9Nzrl0w6moa//SYdC0AZEQADAOAcPVxL8+1vbab610Rzs3OOORcAgEOVMJjds6vbeGTDYG0R/f6HA3wklVB7ERXAiUTyXRucIkrj3iBn5JaIdK/8RMPX0yFwjvTGyNHrI8v+5frmBmldvzb7y92ZOZ50fZqvxMFv1kis/DfsaHWrBsH6eG94RD4ZT4eckmlJrTQEbm9pNNpTlzn8XJaG5Rpaa+VvLFORrMG0zjMuRWWynr8RAI9ULHttycwJPmqZIPjTub9m+K709pl1LABlRgAMAIBzlHYokQv5PR7Z20z1LwAAMF82DJ6Oxe9WBhMGm699Y+EB8Jf6Tr1u3TNDSWm1Wzg0ngl30sGuBrzBZSrK9caRocGcV6Th7/XBXy/757XeWlm3af3C39a2s9pu9rDrL344dCDTfrekwW9WuSuAF9qTaf1sNVrlq0GvvtUQVkPq+WF5tiK5lPOT9djaIlufvwxzgFdipSD4tEmfG2elt4+5v4CNEQADAOAcHVxLc2n1L8yViCfE2+BjVwEA1qZhj6c8L5nU+7zy5MMPGA/CYHN1be8s+HhDV69H+Oba9U7fMz/z4j+L+FtFvAsCpmhUZOCfcq7+1Y44Ny4PL9sZR8PfDZ2bpKp6yS5EhyQcGpLevmOuvDjptrbHM3NYUWFa0asBb7YiOdveuTvgN/6/HLOIu+eFy+dHI/JkfeE3/ZikskGw3iRizueH3gBzwITjAKggAmAAAJyD16hMpG2fu+oJKs02OzvrrBMCADiTBjr+8jdXIQw219Yi2j/PJBIMacaxTADyaRXwu2+L7PiMiDfzc4K2hs6j9XO28ne58LfR3yRtGwLLhb9ZL2RC4BOuuULplrbH7wnkYRlahVvKKt+VaMWvVhrrrOGfXboqT26peACcNT8IPia9fcdL/ozpluhmfY4cYOY4YH8MtAMAAFjC3uZGZv8CAICKyYbBR579qvzHv/xzee4rB+XBXV1ckDwE1hYeSIxPRi9UYMmwkt6+oUwI/CkNegfOi/S/n35cvZJz+Bufiq0Y/vrXt8q6zetXC3+zXsq0QXa+cEhb0A4R/mI5WoWsjFnAo5bLLDUIftG4aSMd0JZGOLTf+Lpgjm9Ib9+ZCu4ZAJPwqiYAAM5BGyyTaPC7t4XZv6UQn6KYBgCAfBEGF6Z94zLzWnMQn5m5aOVzQ5mkq/ZOFvtkYzdvLxv+emo8smnHZmldvzbfw57ItER2Jj23cKjfCM+yVdjAEuZXIJ+6MGTVLdqauXHjTCasNU/668Bpk4531rUt5gEHIgAGAABYgOpfAABcLjJm2fMnDM5d1/bCJ6TMJBIfln/FsKTevsNGRVwBsi2fIzcXf03RSl+t+t2yc6vUeusKObyGomccFwJru+f07NQPRGR3JZeiFaWwh6/t2mGsUyuAX7l01cpr1hv3XzVm9YZDxY/xSrdHP23STRI697d0VcoAyo5XNgEAcIBDaxorM3DHoXqaGty+BSWTSiQdemYAAJTfwjCYIPhTxbR/VrH4zClzVwRbS1fEPWBUx+VAK31Hr4/ItYtXjdbP81VVVd1p9De9t+X+rdcKqPpdKBsCFx8kWUG6MlKrfo9YYTnTyXR770rNt0Xu2psb5bme9L+BP/zooh3C+0PGx7rOBy5UOvw9k6kuNsPhTOt7AA5BAAwAgDM4t/VXmfU0Nojf43HVOZdTKpnbjDQAAJAfDYO7tneyaxmB1tai3j/805cvm7gcOEFvX7/09mlA+flMW+jxhWeVSqTk1tWbcuXjyzIxeu8fexu8w02tTX+99Tc61657/+2HqqqrduUaKK+ixagATIdB9vRp1e+rJoZZRbPgPFms4Mktwbsh8F+90W+H66efuy9k5gMX0hb6hIlV8t+V3j6z2kgDsAhe3QQAAJiH2b8AAEAi9nzRf+umoAVWYQ3dOwoviBy6ej3ijHJKlERv35lM1V22YlVvxu24dfXm7ydmEkYrIU9tjdTW1V5Ys2ZNZE3Vmr9te+et44uW0tunX2j2Z4LPYited2cqgfdnjmsf6RbWZgZZphiZjt89THeACmC70BC4vsYjP/zwonzrjX45cH+HHNxp+a/oWzNtofXGkqM5fQ5rC2mRZ0x6fr3hibm/gAMRAAMAAGR0eOskWFvDdpSYtsHzNvgcfY4AAFQCFcCfat+4wSpLgZPNC4PXaXBTiN6+oxIOadvj40XO8bRfCBwO6Z69aIGVLHJ+XvUoLaDtZU8wIN1tfnlveER+dumqvH5lWA7s7DDCYYvTttAHJBw6vGI1bjr8PWTiqRyw3Y0jAHJCC2gAAJyhkHZBWIDZvwAAwO7aN1IFLEXOAL45evucqYsBVtPbdyLzM92ittJ5yobA1k4s0y2fT1s1/FXvD48Ybx8MBiq+FuRPq4A18P3mvofk21/ca4TCNqE3gZyScGjp2d7pjgFmhr/fMNrbA3AkAmAAAACdyVVVZcz/RenpbDQAACwtMmbb61NM8OkkxQThqVTKvh8AsK90CKOBT7E3IFg7BE63fO43sX2t6aaTKQJgh9FA2Gb2GZ8n6Sr5NK0MLr5d/HznpLeP1s+AgxEAAwAAaPUv4W/ZJJNJl5wpAADlR+tjkfYiZyFPxWJnTVsMkA9tw9rbpwHpySL3bXdmrq61pAOsDzIzTy3rvUz466vx2KlyFM7TYlTJp6uB/ycRecnkMzzMxwzgbATAAAA4A6UeRdrb0mjr9dvJ3Oyc27cAAICSoQJYZF1ra1HvPzs7d920xQCF6O3TYOZPity7ZzKzQq0hvRazA6ySOH1hyDjsU52b7Vg5CgfRavTv9Q/s+2Qi+n+afFa0fgZcgAAYAABn6OE6Fs7v8RgPlEcinmCnAQDWF4nY8iKtIwAuugL46Zd//CPTFgMUqrdPZ30+W+Rc4EMVD4HT8377TZ5bWjKnLgzJSCwuAZ9XDu5cPIIVKJdPJqLyrTf65altm6W92dQb1mn9DLgEATAAAHA9v6fa7VsAAAAcomt7p+svZTFtsGPxmTumLgYoRm+fhrf7TQiBKzMTOD3v90ymJbXlaeD2yuBVY5lHHtllhyXDofRGhL+g/qGIAAAgAElEQVQ4+678rvnhrzqaw98B4AAEwAAAACir+FSMDQcAWF8qZduL5PN6LbCKyqn3FX7+N0ZuFxO0AeZLt2ntMar2CrfPCGLLGQLbLPw1Wu1+MCCxZEqe6+kqRegG5PRx+N13PpTTHw8ZH4dPbimuo8USviu9fWe4EoA7EAADAAAAAAAsFJ207ZZsLbIFst11bS+8betMIhF39ebBmnr7hjKVwMWEwLvLFgKHQzrD+AMRaSn5c5lAQzdttXsrFi9V6AasSivQter3/eGRUn0c6g1OtH4GXIQAGAAAAGWXiM+w6QAAlEjAxXOAiz338cnoBdMWA5ipty8ivX1aVXuyiKOWPgROh78vlez4JsvOWa2v8cifP95D+IuKeO3KsPzVG/3G/OkS3oRw1Pg6AsA1PFxqAAAcYR+XsXDB2lq7Lt225mbn3L4FAACrs3EL6EBrqwVWURnFnnsqlRqz79nDFXr7Dks4JMZs38JkQ+ADmcpi89gs/H3l0lUjAD6ws0P2BAMWWBHcxmg93j9gVP2qEoa/ZzMzxQG4CBXAAADA9bxVa9y+BWWXiCdcdsYAANuJRm17zdpd3AK6e0fh7Z/VVCx21rTFAKWiIbDIs0UcXUPg/sycXnOEQ0ftFP4qDdqe7+ki/EVFDIxG7rZ8ltKGv2JU/wJwHQJgAAAAlN3s7CybDgBAiTT4vK7d2voiz312du66aYsBSildzVdMCNySqQTeX/QqwyFdy4t2u97a9hkoN636/e47Hxqtx7Xls6/GI18vbfvxk9Lb18+FBtyHABgAAABll0rYt60mAMAlopO2Pc/2jRsssIrKKPbcn375xz+y79nDdcwJgV/NtG4uTDh0rIh21ICraNvxP/37t+5W/Xa1+eU7X9hrvC2Rcap/AffiNicAAACUXSpJAAwAsDgbzwAutgrWzgJrC38RPRafueNz7c7BtjQEDof6jWredKBbiJckHOqQ3r5jeb1vOjh+gQ+e8tKbaVPJ5JLPGZuKSXV1tdR6a5f886rqKqn11jllK2zjtSvDcvrCkFHxm3Xg/g45uLO4sQUr0UrjW+PRq1vfeD3iik0GsAgBMAAAcL0OF79IWimpxNIvWAAAAHN0be+QgV8NuW43A62FB8A3Rm6Pl+6leKCEtL1rupVzMSHwC0YIrNWCvX2rB0bp8NdWM3/tYG52ThLxGUnEE8bYHH2rv6c/P5XiJlpvQ/q2F0+NRzy1HqmpqTHeakisYbHbfTIRNYLUQip09f3eGx5ZFPzqsXT2dKC+tK9D/D8Dg/JwVdVnbz7w8Jn1H7xTfKt3ALZDAAwAAICyowIYAGALkYiIv2RtGWGyru2dbCncy5wQWFs590g4dEB6+5a/g4Tw1xQa7ManYjITn5H4VNwIfvX3ykmffyUaEGfDYV+Dz3XBcHtzo9G2+dSFIXliS1D2BAMrzo7W0Pf8aMRo8azhb2zez70Bn1eef6CrlO2e7xoYjcjY5JTUNjfJ1Hh03/Dn9lwM/vK9HSV/YgCWQgAMAACAitDWZfpCAgAAMJ+GoW6rAG4osqvLzdHb56gAhq2ZEwLvFpH+TAh8ZtGfhkM9hL+F05B3amJKpiemjOpeq5sfEEdkzHirgXCtr84IhL0NXse3lH5q22bpDvjlBx9elO/3DxihcHtLoxHoZmmF7yfjUaNieCENfH9322YjPC4HDaH/7w/Oy+80N919tlh0evvV7s9NNzQ3drf+4o3LldhHAOXHK24AAACoCJ1bRQAMALA0G88BdqP2TUG3bwFgVgis7/eqhEPfuGcucDr8XRwKY0V64+tkZEKiY5OO6ISk56APDbElM1dYK4WdHAhr6Pv1x3uMylqd57uwunchDX0fDAaM0LfUrZ4X0oplrSTvqr93qn1yJumbmoiel0cfJwQGXIJX3AAAgOt5q5htVAn6Qog0uO+8AQA2Ep0UCZSnYsds3Ts65PTP3PXBFmhtLer9o1PTb5q2GKCSzAmBJTMXWI9zIPPr00Uez1X0552xm7clGpl09Glr2DidqWqWTIWwBsINzQ3GWye1jNZg15jhq1W/0/F7ZvsqbQ+tYXGl6Jo0AH60sX7JFWgIPDE6Pnjnkcf+cO3bb/6oYgsFUBYEwAAAwPWCtTVu34KKSCaTLjxrAABQKoG1xc1VnJ2bvcHFgWOYFwLvE5Ghf7x1O/ab69ZSZp8DDUQ1+J0YHbf8WktBq4M19M4G3/XNDdLQ1GC8dVIYrJW95a7uXc2pj4cklkpJT9Pyd1rPzc2tmbw98V/kkceEEBhwNspdAAAAUBFGBTAAAFYWXTzLzy50BrDbFBsAx+Izp/h8hKNoCCyiIXCxSWRLS11t8C/Ovmu0v8XydGbutYtXXBv+LkUrg29duymXzw/KjU+G71YKw1xa/fv6lWGjQnlzYOWOGNkQOPLYbz3HZQCciwAYAAAAFeGE+VcAAIdjBrCtBFqLC4DDP32ZmYhwnnQIfLjY89K2ts8/0CWnLwzJn/23t+TUhSGZ5vv5e2joe33w1/ycswINfzUE1jB49PoINwWbSKt/1RNbgtISWL3oX0PgsRu3vzey55Hv2+YkAeSFFtAAADjDOLOYYDepBC2gAQAWl7L3v1Vd2ztk4FdDFlhJ6bVvKq4z7dj4RKq4CcKAhfX2nZZw6FkReamYRWoI/M19D8l33/lQTn88JK8MXpWnOjfLU9s2G7NP3ezW1ZuOn/VrJm2TrYG5PnROcEtbi9EiGoXRmzFez1Tn7wkGpLbGI7XeWknEE6seb3Js8o9kzyMSeO9tqoELFQ75MzfaHMi0zZ/vbKYV/wnp7XPHN2WwDCqAAQBwhn6uY2GY/1s53BkPALA8G7eAdpt6r6+oMx6fnOJiw9l6+06IyLPFnqMGvV9/vEe++tkdxq81CP7Xf/u6fK9/QD6ZKO7TSFvY6sNutJKV8Ldw2jZbq4KvXLgs0TH2sRCvXLpqvNeDwcDdmzGaWptzPpKGwFQCFygc0uBXg90Xlwh/JfN7L4jIoIRDZzKz2YGyIAAGAACu5q3i26FKouUXAACl46Y5wN07Oop6/5lEwn6pE5CvdAh80ox906rfv/zth4x5o0qrD3VGsD40jMonyNXqRW0prSFyoN5rq8uqgSXzfs2hNwjrrGCC4Pxlq381AM5q9DfldRxC4AKEQycynRVy7cinYfCrEg4dz1QNAyXFK54AAAComFSSNtAAAIujCtgVxiejF9y+B3CJ3j6tVnvZjJPVsFargfWh7aGVVgH/8KOL8md//5YRBmuw+97wyKJAWENf/X0Nff/079+S94dH5MjDu2x1DfRm1tHhEQusxFkIgvNjfH7F0p9fe+YFwFXVVXm31SYEzkM6/D1U4HsfMTr5hUM9FVk7XIMZwAAAAKgYnUmkM58AALCslH27VWhV7OmfWWAhZeCmamfABIczMyl3m3EwrQLW2cADoxGj+vf9TCiqYXAubaEP3N8hB3cWV8VfCRpS6ixblEY2CB67eVvaNgSYEbyM7Ofb/PbPWU3+JpmemMrreMwEzkE4dGxR+OvxiGzeIhLcIOKd18lAv48cuSUyPCwSGZv/HluNr8PaQlrntAMlQAAMAIAzRLiOsKPZ2VmuGwDA2uIxEaFLn9NFp6bfdPsewEV6+yISDh0wKtByb126Kg2C9ZGt7tVAeGAkcrc6cT79expYacWi3do+S6b1s86uRelpEKwzgvXG4bYNbVLrrWPX53kvEwBn27HPp6G5VgLne6MCIfAK0lW7L9zzFzT87XlQpLFx8fvpn2korI9IROTDX86/uVC//p6ScOjZTIt+wFQEwAAAOIP+4P4M1zJ/HfzwWFFaAQwAgKXF7Tsatn3jBgusojy6thdXPTg7N3vDPmcLmKC3bygTAr9q9nZqFeKTW4LGI0tDYa0GXiqksiOtSkV5aeB+7eJV8a9vlZY2vxFsup1+TsWS6TCxO7D051Z9U4NEI/m30tYQuOqRx6bXvv3mH7t9nxdYHNR2dC4d/i7k94s89IjIu28v7DDzkoRDQ9Lbd6b0y4eb8FUSAAAAFUPLNAAASqfeZ7+qukpJJJLvuvPM4WrpsOEb5dgCDYWdEv5qS91U0r7jAewucnNMrl28QgW2Vv9eT1f/+mo8d+dwL9TU2lTw8SdvT/yb24889mUz1uoI2q55qdb5jXnssbaH3vW5pf7kNDOBYTYCYAAAAFQMP7QDACwvYu9JG+0bgzn8LXszY/7vl/pOve74jQKW0tunsyzPsje5myygmhLm0gD++uCvZTQTgLpVdsb21mXCX6Wtsz01hTWCnZubWzN5e+K/EALfdXTJ303leUOIVgJ7F92k12JUF4dDzB2BaQiAAQBwhn6uIwAAABaiCnh1sfjMHauvESilf749/vb3+gfY4xxoByOtAIY1TIyOG9XAifiMK6/IJ+PpAHi16nqdBVwoQuC02L/4wpNLVv+qyFj+B/S3LvW7evxj+R8MWBoBMAAAzmDv0pQK8jI3qOKoAgYAWFrU3pVebpgD3L2juPm/N0Zuj5u2GMBuwqGOz6xt+R901a9cusrlWwU/u1hPIp4wqoGjY+6rzB6JxY237S0rz59tKCIAlkwIPD059dLYo49vLepANjY1Hv1fl1398PX8q4AXVwBnHZFwaL87dhWlxiueAAA4AwFwgYK1tbZct5MwBxgAYGn5vqBnMVQAA1jFCW09evD+DvnhRxfltSvD7NcKpqj+tST9mfLWtZuuagk9MPrpy0Dr6lf+t17bQFcVefN7cibpm5qInndrCDwTn3l02RtA9HvFgfP5HTAaXelPj+d3MGBpBMAAADjAyTtRWkDDtmZc2q4LAGAj8bhtr1ZgrfNHyRVb5Tw2Pj5k2mIAOwmHDovIPl1xoN4rT2wJyg8+unh3rigWc2urYbvQltBaDey2m4zbV5gBnFXfVFwVsGRC4ER85rWiD2RDqUTSn0qscFPgyK10CJzLjYMa/urfX97uzNdnoCgEwAAAAKgoKoABAJZn4wB4nQsC4GKrnJOpWVpAw33CIf/CKjOtAo4lU/K9D5gHvBxtNwxr0yrN64PX+DlzgWLbQGdNT05vGf7cnovmrs7atOpZP55WvXldW0G/+/bKLaEjEZH+93M5X2YBo2gEwAAAOMdZriXsiBdRAACWZ+M20IHWVgusorS2bgoWdfxUKjVm/bMETKfhb8v8g2oVcFeb36gAPnWBwviFqP61D/0Z88rHl7lm89SbFACrWHR6+8ieR75v2gEtbm5u7qCucDqXFvB606BWAr/+c5H+D9L/PzQo8uE/irz1Rjr8ze37yq1UAaNYBMAAAMDV/J5qt29BxaUSSZfvAADA8qKTtr1GbmgB7fMWVwE8FYtxIyXcJRzaLyKHljrngzs7jLevDF6VkWn7dj8oBSpK7UWvl7aDJgT+lJkh8OTY5B+NPrz3qGkHtIFUMiUrtoFeKDKWrgbWAFhbPuffUYYAGEUhAAYAwDmYA1wAv8djuzU7jf4QBQAASqfYgNTK3BBwAyVwfLlDagWwzhPVVtCnPqYKeD46F9mPk0Pg+pr8X8vwNfhMXUN0bPI7tx957MumHtTiJiMT5VzgPgmHOuy4T7AGAmAAAJwjwrWEXeV1Fy0AAOUWsfe3WcW2SLYyM1pcx+Izpxy7QcBC4ZBW7O1eaV9+d9tm4+3rV4apAp5ndnbWMmtB7rIhsNN+5tQbNfJV32ReBbCkWyOvmZ6cekln5Jp6YAuLjpW9K8wBO+0PrIWSFwAAnOOMiLzA9YQdpZJJ8dTyrSkAAMhPg6/46ubwT1++zLaXhlaGzc3O/s7c3J0dc7Nzm2dnZ9uyT1RVtSZe7fFcqKpac7Gquvrv1r795o8cdvrWEw5pyfyx1db15Jag/OCji0YVsLaC/tpnd7hws+AkGgLf+OS6bOjcJFXVzqmJ0xBYZ3YPjEaM6v3V6M/cnhqPqV24kjNJX3w69paIbDDtoBZT7amOZleke6chcGNrU7kWuX+lrg3ASqgABgDAOagAhm3RTg0AYGk6w83GurZ3Ovbjq73I6uZYfOaOaYuBYeShR781/Lk9Fy/v+Ozc+Ejkb3RO5NR4dF8sOr09EZvxZx/xqXhQf1//XP/eJzt/M3lj90Mf3H70sSfYyZLREKEll4PvCQaMt+9fH7HjeQKL6M+c1wevOWpjugLp0PfyeHTVv5vlNbkNtNKv5zcfePiM6Qe2CP+b//D9+SuZjJS1Cni/BbcENkEADACAQ5y8E2UGcJ6CtTW2Wq+T0U4NAABUwo2R2+NsvDlG9jzyfQ1xJ29P/FsNe7U1aD4Hnk2mPNOTUz3jtyKvaYDsppaiZREOaYhwKNenejATAI/E4kaFIeAEGgLfunrTMdfyqc50u3atAM6V2XOAs/SGHr0BqCQHtwBPjWcuu4r4VKycraBbmAOMQhEAAwDgLOe4nrnzVvGtkFXEp5gtBgCwuKh9A5DuHc593dDJ1c12Mfrw3qNG8Ds2+Uca4pqxbA2QJ0bHB7WFtCs2sTzyaiGqFcC+mvTlfI8qYDhINDJZiTmuJRGo9xqtn98fHsl5XncpKoCzpiLR/8WpXRyqazz3fNCM3bxttBYvEwJgFIRXPQEAcJYhricAAEAJpMyblwfrGBsf5/vnAmmFrrZsnhgdf9Gs4Hc+rSDW1tBaWVzmU3OecOiwiOzO97y6MzNFqQBOq6mhg5RTjA6PSCI+44iz+dqu9Ixundedi+wc4FLQr9vTE1M/q+B2lMTgtu5ja9bc2z5fZwFrCFxqqURKxm7cZjQCCkIADACAs9AGGrakLZQAALC0qH2rhdo3brDAKkojsNZf1HGTqVlaQBdg4ree/L2pieh5bdlc6ueaGp/676kELkI45M+3+jervbnR+L/pJDfASCY4gzNo5aZTWkHr5+mB+zvkZ5euWqIKODmT9OnNQSV7gjIa3NbtH9zWfVpEXphNLq72nRgdL/lrGRoyJxPJL1Z8M2BLBMAAADgLAXAeaAENAAByZuMK4Hqf1wKrKI1Aa3EBcCqVGrPu2VmThrGTYxO9dT6vz7++VTZ0brz72Nrdeff/121aL/rntd7aos5DK8qi49H/zEzggh01ZkgWoDuQ/vy6TAWwwUMFsKPoPOByVHCWw8GdHfLElqB8r38gp2cr1RzgLL05yO7zgAe3desNTmdE5Bn9dTKRWLJy+sYnw0aVbinocbVlOVAoXvUEAMBZCIDzEKzlB3groQoYAGBpNp4BLCYEpU41FYuddfse5CUc6lkbbPu/Nu3YUr1u83ppXb/WqCTLPqqqq+7+f2Nrk/Hnm3ZskS33bzXCYP3zQmiL6WQiedIu22QZ4ZDOjXyh2OU0eKh8FSqAHSlyc8wxraCf7+kyZgLnEgKXsgI4y87zgAe3dR/IhL/3tM6vrVt8Q5NWk9/45HpJ5gHfupauUq/2VP/a9IPDFQiAAQBwkJN3ojrDjDZ2sKVS/MAEAIBpbD4DuNhWyVbUtb3TcedkaeFQthoq72pSDc40DM4GwYWYGo/uowo4b8fMOIiGSkgrtqId1jN6fdQxV0VDYG0J/dqV4RX/nn5NLvSGnFxp94ZYNPb/lvRJSmBwW7e2zD+11L918djSLba1mvz64DVTX9PQ6vR5N8m/XabTh8MQAAMA4DxUAcOWZhxy5zUAwKFsPANYHN4GuhiJRPJd+66+jNJzZAsKf+fTwEGDYG0RXUj4QBVwHsKh/SJyyIxDEQB/qtZbZ5WlwCQask1PTDlmO5/atlme3BJc9e+V42M5EZvx33zg4TMlfyITZOb96lqPLHc0DXi9y3w9NDMEjo5NGtXpWTW1NR+X7MThaATAAAA4jy2+uQYWogIYAGBpNq8Abt+4wQKrMNc6E6qav9R36nVrnZVlFR3+zqftRwsJgePT8d+y2b5VUtHVv5fH063vu9poIZ9V6tmpqIzR6yOu23lvQ3lu7NDuDTo7vixPVqDMvF/tqLdvtSMkk8ll/0xD4CsfXy5qvJWGv9nWz6qqqupO8z+89lNzzhRuQwAMAIDzUAGcI38NM5ysRH9YAgDA0mw+B9hpnNjW2pLCoeML5yCaQavPNATOh84CtutMybIKhw7kEmSsZmA0Ir4aj+wJBhyzNcUqx+xUlF8qmTKCNzepK2M1+/Tk1EtW3drBbd1HReSDXG9ymk3Orvh1QG9svz74a+Omgnxvcte2z/PDX1Xrq72R10GAeQiAAQBwHgLgHPk9BMBWMjc76/YtAABYnY2rgLt3dFhgFdYydPV6xO17sKp0G+Fl22EWS0PgfGcCz6VmD5fwjJ3ieLHnMZ1MyfnRiDzVuVnquXH2Lp2d6mE/HGl81F3/JJSznXlyJum79eAjb5XtCXOQafl8WkRezPd9E/GZVb8OTIyOG9XAGuqmEit//6g3H1y5cPmets9ZNbU1PynoBOF6QgAMAIDznLwT1bY1l7m0sBsqgAEAlmfzOcBO07W90+1bUA4nSv0cOhM4n0BtNjW3p6QLsrtwSAPyrcWexXvDI7LO5zXmieJe9c0N7IgD6c+jxbTutRu9maGQWeyFikYmHx19eO9RK2zT4Lbu/ZniiWcKeX+t7K2qrs7p72moq0HwtYtXjKpgDYSzjxufDMvl84NG1a9WoS+k7Z8D7739XCFrBIQAGAAAx2IOMAAAgNlsXAFMWLrYTCIRt9qaLCUcOmZGkJgLDYFzlUqlKGdfWdGzf7X69/Urw/L1x3uo/l1CU2uT5dYEc0y6rA10OauA1dTE1L+XcKii8xsGt3Xr18hXi/33TauA82kJrzcYaFWwBsLZx/TE1IptouubG14uZo0AATAAAM5EG2jYkpvuuAYA2BAzgC2l3uctajnjk9ELjtsUs6RfoC9bpVZja1NZK9EcKxw6akZoPxKLy5GHdxH+LkNDM9pAO1M0Mpn33FY7q/XWlnX1Osf95pUbpyuxZYPbujsGt3VrscQLZh1TX7/w1hf3vchyaupqYuvef/tgSQ4O1+A7KwAAnIkK4BwEa2ssv0YAAGAhNq4AVoHWihbdmK59Y9BR52MxOkO2pZxLqm/Kra3unbm58pas2UU6tC+6+le1NzcS/q6CNtDOpVWZblFTgddEpsaj+24/8tiXy/mcg9u6D2QKJfaZfexkIvmLmroa0+dZ1Tc1PGv2MeE+BMAAADjQyTtR/cZ2nGu7Mm8V3wpZTYwKYACAlUXGbH15AmudFQAXKz4zc9HeZ1Ai6SDxQLmftiHHQC05k8y956a7HC13aO9mLW18PXWqqUn3BMDlrgDOmp6ceqkczzO4rds/uK1bZ9mfKsHXx7Mi8vn2jz/c29DceL+3wTdi1oGbWpv+eu3bb/7IrOPBvXjVEwAA56pIWx0AAABYk5MCYDPOZSaR+NCUxThPRYLEXGcpalvMki/GbsrcshsinlpPXvM/YR9uGktU7hnAWXojz60HHzlVyucY3Na9P1P1e8jkQ18WkWc7L53f33npvNF9r/UXb1ze8I/vr6tvaih6HJuGv4H33n7OlJXC9QiAAQBwLtpAw3ZSCXu31gQAuEAkYttzDLS2WmAV5nDSuVjQ4UosSWcA5zIHeE1V1UxZFmQvVP9WQEsbW+5EOgM4EXfHl5lKzl6fnph65vajjz1h9nEzVb86xuBVM2aiz6Nd9v6k89L5js5L508s9RfuO/fuA01rm/9dVVXVnUKegPAXZiMABgDAuQiAYTupJAEwAMDibD4HGJ+KxWdKWn1kS+HQAZNfMM9LparRbI3q34rROcAeZiU7Unwq7ppzrVQl+9zc3JqZ6fh/NfOY86p+j5h5XBH5roho8Ht8tb8YePcXX29ua+lsaGk8m2sQXOuri7QE/F8h/IXZCIABAHCok3eiQyJyjuu7tA5eXLKkudlZt28BAMDqopO2vUTdOzossApzrDOhBXT4py9ftsbZWErZZ//mq7q6etTqaywzqn8rqHX9Wteeu5MlE0nXnGslq4DjU/Hg6MN7i76BpYRVvy+LSGfnpfNHOy+dz7kFjLaEXv/BO/s1CNaqXm+Dd7i6xnPPHYT6a19j/a+a21r+ZNNH/a3M/EUpcIsSAADOplXAu7nGsItEPMG1AgBYW9w9VUFW5qR5xhZj+QC4zlcXlHDosPT2LdmC01Wo/q24xtYmGbt5m05GDuOmn0trvbXajrlizz81MfXv20RWraxdzuC2bv1367jJwa/eIHY4O+O3UBoEiwhVvagYKoABAHC201xfAAAAE9k4AG7fuMECq7CGoavX7TvMuVTCof12qCT1NfoaROQlCYeGJBw6mglB3eow1b+VRxWw87hlBrCkuypU9PlnkynPrQcfyXskw+C27o7Bbd36mtcpE8Pf+XN+GasG2yMABgDAwU7eiZ7JfAML2EYqwd3zAAALs3EL6Hqf1wKrMEegtdUJp2E1++2wyHlzgvUF/xc1z5dw6LiEQ87pcZ47qn8tQKuAmQXsLHOzc645V60ArrTpialnxh59POcQd3Bb97HMrN9nTFz6yVzn/AJ2QQAMAIDzUQW8BL+HH9CtKpV0z7wlAIANpex9o1Kg1RnFkrSALgnLB8AaVCwxr1IrYI9oJiDh0IlMJbPzaRtsc1ueogjrNq9n+4ACzc3NrUnEE6u+djW4rXv/4LbuIRF5wcTuB+dE5POdl84fzmfOL2AHBMAAADgfbWuW4PdUts0RAACwsYh9Xx8kOE27OXr7nBXWYTE9Ky4nuEFro9KPYGnaiacSK98I6G3wrXaIQyLyqoRD/ZmA1MmOOfz8bEU/NnP4+ISNuKUK2Coft9OTUz23H33siaX+LNPu+Yzx9d3cds/f6Lx0vod2z3AqSl8AAHC+08aMLMAmjBbQDVwtAICF2bgK2CltoJ3UztoS0u2Tl66mamwU2fU5Ee+CPdcgeOC8SGTMtDNIJVf+3Gpqbcr1ULszc4I1JD1hPHr7hsxYoyWEQweo/rWedZvWy5WPL7t9GxxD5/3vSE0AACAASURBVAAT6pfXzHT8v4rI3TuMNPjN3OxyyOSFnNUZ6p2Xzjvn3wVgCVQAAwDgcCfvRLVE5WWuM+wiSQtoAIDV2XgOcPvG0lRullv7xmBRz5hKpcxLLZ1h6fm5Gv72PLg4/FX6ez0PmFYNrGHLSnTG6rz5v7nammkV6rT20Mz+tSBPrUf865lPDvuxygzr+FQ8OPrw3qOD27r98+b8mhn+atXvwc5L5/cT/sINCIABAHAH5gADAACYJR5nK21uKhY76/Y9WGDpALjrN0Q8qwQDXd0i/uJDr0QsseKfN+Ze/bucbHvoIaM9dDhkz37o6RB7nwVWgiW0tPktE6ahOG6q/vXU1iz7Z/G58rXCHk4k5Z1rN/8PETF7zq9kCiM6Oi+d5/UxuAYBMAAA7sA3uAsE62ottR4AAGAjNg6Au3csnfPB9RZ/YGhlr1YA50JD4NWC4lXEpmIr/oUmf7NZ12hrZkTOUKYqeOXZx9bj9NnGtlZVXSXrNq93+zbAQc6MTUikhKMvBqZjcvrWbfl3l69J/+SUbK2tqTE5+M1W/R7ovHQ+YuJxAcsjAAYAwAVoA72Yt4pvg6zKmAEMAICVmTjzFPnr2t5Z9K7Nzs5dZ+tXEViX+9/VdtCbtxT1dPEVAuBGf5PRXtdkLZmq4A8kHOqXcOio5auC07OazZ6FCZNp5Whzm5n5FVBaeuPCcnqaGuQ/XbshQ6u06c+VVhT3R6fkb26MGKGvvtWA+fCG9fJ0m9/s12qo+oWr0Y8CAAD30G94n+F6w+pSSQJgAIANaDVMkRWPleCUGcDFevrlH//I3mdQBkvN/V2JBsBDgwWtS+f/rvQ9YOv6taU+390i8qLxCIdOGj879fZZMTBg9q9N6Mfs9MQUP9vYVK3XXR3D9Hz143UpwdoaI5g9cf2mdNX7ZH9ri/F7+dDweCgWN6p9tc1zVoe3zjheR/7z3VejVb+HCX7hdgTAAAC4h37je9zkVjoAAADuFI2K+O03QrTel2eoB/fKtf1zlt4QobOAC6iQnxybXPbPSlT9u5JDxiMcunz3Z6jevqFyLmBJ6erksrZ/PnVhSA7upG18IbKtoK8P/tp+i4dUVVezCfP0NDYYv/jb0Yj8p2vDRgDc4fVKh69uUcWuVvgOzyQkkpqV4UTinsA3S4PkvS1NpQh+1dlM+Fv5r9tAhREAAwDgEtoG+tCaxtO0DAMAADBBdNKWAbAKtPplZMy+Y/DWrS1u32PxmTs+01bjYDrrOt8qYP2cKCAAXq7yTMpT/bscnRV8xHiEQ+dE5ITx6O2r1CfPgXLezPvKpasSqC/ihhH92PEu+ExLJdM3z7iEtoL2r2+VyE3GBtiNt4GbpRbSEFgDW53XqxW9Guy+NbH8zTsLaWis7aQ1/PWXroPKNzovnT9WqoMDdkMADACAuxAAZ5ToTlMAAOAWKfu29QystXcAHCgyAL4xcnucmsZFFldKFRIANzbl/cQrtcnV8KzM1b/Lmd8i+uXMz1WnyxwGly3U+GQiKj+7dFW+ue+h/N5RP146OtOV4Ct97GgIrDfRRCLpGwb0Y82h9AaG+FR8xRnXsJ46Xi9Ykga3OqtXZ/ZqO+eBqXRLZ636nU+rgjXwDdbWSrCuxnj9pYShr2RaPh/ovHT+TCmfBLAbAmAAAFzk5J3o6UNrGi9n7mYHAABAoSL2DVCBJSwOgAupci/gBf7x0fElf19nUlaw+nclz2QeL5UtDA6H9pfrZ7jpZEq+98GAPLElKPU1eVzPHZ9Jz4HOhbYX10cwM5NcA2ENgoevO7JC+L72oFz5+LLMzc7l8LdhBbUuC4DzDbw1zN3b3GQ8LOBsJvzlGzNggSo2BAAA1znNJQcAAChS3L7VXF3bOy2wisqZSSScW25YuP5F76lhXIlpVeRylZE6P9UG0kGwyJiEQ6clHDos4VApCszLMvtXw99vvdEvt2JxeWrb5tzeSUP/hx7JPfxdiobB+v56nL2Pp6uI860+tzCdB7yhc6NjzsfpPDUeq3QeKBv9GLUpbfm8n/AXWBoBMAAA7nOcaw4AAFAkB7cstbpiA+zxyegFN+xTXtLVq5fveRejTW+e1Zh5zv8dW2Y2atuGgB0r8LJh8KCEQ/0SDh2VcKin6KOmA+WSj/HRts9/cfZd4+3zPV25V//2PJgOcM2SbSOtQfCuz6XbSTuAfjyv22SLmxpcr765we1bYAfaOuJZ5v0CK6MFNAAALnPyTnTo0JpGbZGzz63XXufRAAAAFE3bQOfbItcC2jcFufZYyplFQePFfxbpeSD3zcojMF6u+tfXWD/Y3NbypyKyP/PYbcOrlZ0ZrAHu5czenjbe5t8quqTVv1r1+8qlq3L643QX8Od6umRPMJDbO2vbZzPD34UCgfRDb7gZGixLVXopNbY2SWwqJtHIpK3Pw+maWi3R1hjLu5xp+by4cwWAexAAAwDgTifcHAAHa2sssAoAAGB7Rhto+wXADT7ntFYtRCqVyq9M1T1OLAqAtaJ3ZCQdwq1GQ7qRWzlv1uj1kUW/V+eriwZ/+d62zC/To2vCIf+8MNiOgfDWzL6m9zYcOpcJhM/kGAiXJAAemY7La1eG5ZXBqxJLpozf0/D3yS053iCilbnFtH3Oh1YFd3WnK4NtHgRra/O5uTmZnpiywGqwkLZ/dtv8X5vRr5+0fAZyRAAMAIALnbwTPXFoTaO2gm7h+gMAABTIpm2gA63OaKlaqKlY7Kw9V15ivX1nMtWqW+95ooF/yq3Nr1YL52hidFwS8cQ9f7mmribma6zftegI6YD0tIMC4d2ZxxHjV58Gwv3Go7fv06q2cOjAoutRBG3vfH4kIgOjEXl/+NMAPuDzypFHdkl7cx7VvB0VmCU+PwgeOJ93y3Gr0FbQ1xPXFn0OoPJo/2xN8bk5uZGand5aW0P4C+SBABgAAPc6cfdFBwAAAOQvYs/XIANr7Ve1PF/X9g7rLMZ5jmXm2H4qlRLpf3/lEFgrMnOs/k3EZ2Ts5u17fk8rfzX8bf3FG5eXfcespQPhA/MCYdMC0zLZfU+IHQ7pf/Umhf6/G7wa3pJPKDuPBr2SCX21zbOGvgtp8HtgZ0fuVb9ZGsRWsv29Pr+2JtevwXqDgs1uxqmqrpINnZvk+iAhsNW0tNn730cnGpiOyVvjk/LVDet9/nWtWsRAAAzkiAAYAAD3Ok4ADAAAUIT44vmlsL7Z2Tl7DxItpd6+ExIOHV1UVash8LtvpysvgxvSAVz297Ul79UrOS1qbnZObl29abzN8jXW/yr4y/d2FHxW6UD4ROahAWpPJgg+YOOxN7rufb/TudkIcN+7PmIEuJcnonfbNRfKV+OR7ja/PLElmPus34X0Y8AKNITe+3j6Y1AfNqIh8H3tG+Tar67c8/mAymn0N4mnlrjESv52NCL90Sk5vGG91IqsSSVT+jrWQbfvC5ArvqIBAOBSJ+9Ehw6taTzrxlnAfg/fAgEAABPYtAW0ZKpoB341ZIGVlN/TL//4R2475zwdzrQkXjwuJhu06ffT+sjzc0Dn/mYrHquqqu40tjb9Tds7b33V1NWnWyj3Z254zbZRPmDT6mCjLfP81sw6u1eD4E/GozKdShlvlVb5alg8//3qa9I/97S3NBrVvltbGqXLjApHv8XayOuNCYF16WrgaDSHd7AGDRs3dG6U64O/JgS2gKbWJrdvgWVoy+e/uTEiQ/EZ+cp9AQnW1hhLi03FQm7fGyAfvPoJAIC7HXdnAFxtgVUAAABH0BaklWyFCphNA9RwSEPgU8seWSt/U/lVomrb52hk0vj/Wl9dpMnf9LXmf3jtpyW/fr1989tFZ6uDD9twdrAhUO81HgVX75rBil/ztD35Q4+kZ1HnWJFuBbXeOkJgC/A2+IwHKk/D3xPXb8pwIin7/c3SVf/pdZlNpjyjD+892vbOW8e5VMDqqtgjAADc6+SdqL4QsvqcLQAAACzNpm2g2zdapIVrnrq2d9pqvbaVDk21zea4GacQHZuUyM0xqa7xpJpam/5600f9rWUJfxfScLu377j09mkQrB9Mz4rIy2Vfh51l239b1Y7PiOz6XLpC3SayIbC2hUZlrNu0np23gPnhb09jg+xvXdyIIjmT/Dcu3BqgIPyrAgAAuHMSlsILHwAAW7FRu9H56n0WD3FKZOjq9YgjT6wU0iGwBqVnizm6Ef6ORBIa/LZf+MeawHtvP2eR8xsyZh739ml76FbC4Bx5bVAlGQikq4EbG3P4y9agIfCW+7dKrbfWNmt2iua2Fmb/WsD88FdbPj+9TLv6WHR6+9ijj9uunT9QCby6BgAATph1Zz9gBl70AADYik0D4MBa2lYjB+mQVFsmf76AcPSciHw3MZP4yubz5+osE/wupbcvQhjsMFqp3POg9eYVr0BvhN3QuYmfh8pI97x1/VrXnK+Vnb512wh/vVVVcmBdm/F2OalkikIGIAfc2gIAgMudvBONHFrTqCHwEbfsRIdLK14AAEAJRCdtuavrCICRj96+MyJyxniPcGh/Zo6u8meqhM/MO5r+f78RqoqI7aKV9LpPGI9wSM/vQObxjAVWh3xoG+ieB0QGzosMX7fF1mVD4FvXbsr0xJQFVuRs2vqZDlQiqUR+M93NdmZsXAam0yM1tPJXK4BXEpuKhSq6YMAmCIABAIBk2kC7JgAGAAAwTSolEo9bfy7mAvV2aOO6hGKD67Hx8aGOEq3NNeaHwU53bxjckQmCD4vIbrd/GNhKV3d6tTYKge9rD8qtqzclGrHnTUZ2UN/cYDwgkkwmK7YLWvV7JjJh/H9Xvc+Y/bua2WTKc/uRx7689u03f8TlA5bH7S0AAECrgIf0DTsBK/A12PMFaQCAi2kAbDPtm4K2vF7Ftq5OpmYZfYLCpNthH5fePq14fkDbW7tylE48ZoFFFEBD4OAGWy153eb1RoUqzOep8bC3FnH61qixkHTr59x7RiTiif/d0RsDmIAAGAAAZDFDBQAAoBCRMbYNcJPePm1xfVR6+/SOhIOumhdswxte7tIQOLDOIovJTWNrk2zasZk2xSYyKqy3BtlTC+iPThkVwJJp/bzS3N+FZqbj29ywR0Ax+CoHAAAMJ+9E+0XkrBt2I58fKlB+td46dh0AYC/RqC0vWPtGe1YBF+POnTu/tO/qYUm9faelt09bQ3eKyDdcURVs9xC4sdECC8md/ny05f6t4qVTkinaggF+5rSIM2Pp1s8d3rqcWj/PNzc3t2bkoUe/5fQ9AorBq58AAGC+Y27YjWBtjQVWgeVwJzYAwHai9pzRWO+z19xiM0xEo5fsfxawpHSL6GOZquBnReScYy+UnQNgj0dk1+fSb21Ef0ba0LlR/OtbbbVuq9H906pq3CsRT5R9R7T6N5JKGf+/v7WloGOkEqk/MHlZgKPw6hoAALjr5J3oGbdUAcOaar21XBkAgP3YNAwpdp5uJbRvtNcMT7hUb9+JzKzgz+uPWY7bBLu3vfd6Rbp+wwILyV/r+rVGS2idYYv8NPqbjP3DYnOzc2XflYGp9Dxxrf7tKLAiOxad3j726ONbTV4a4BgEwAAAYCFXVAHDmjxUZwMA7CoSsd3CA632qyQrtmq5sb7+Y9MWA6ymt++M9PYdzrSHdk4QbMOvd4sEArabB5yl7Ys37dgizW2FVU26kYa/6zavd/s2WMrAdDoA7mnKr/XzQrOp1F84d5eA4hAAAwCAe2SqgJ3brgyWRgUwAMC2bNoG2m0e+88nfur2PUAFpNtDaxDc6og5wXavAM7SecA2awWdpS2h2zYEjLbQVAOvjPB3dalEsqzPNxSfMd56q6rynv27UDKR/JL5KwScgQAYAAAs5bhTd8Vv0x/w3aKuwNZPAABUXDRqu2vQvaPDAqsAXKS3L2LMCRbpsH0QPDJigUUUSX823LzF1qfgbfDJlp1bmQ28DN0Xwt/VpZKpsj5ffC7dcrrQ1s/3HGsqHjRhSYAjEQADAIBFTt6JnhCRy07cGb+n2gKrwHI8tQT0AACbogIYQK7uDYJPTpc5fDHFyC1nXO6OzvRMYJvT2bZb7t8q9c3FVVM6ybpN65n5a1HDMwljYUGTRkCNPPTotxy3SYAJCIABAMBymAWMsqulAhgAYFdaAZyyV4jTvnGDBVaRn8Baf8HvO3T1ugMGl8JR0kHw4evR6cHvvvOhvHZlWGwTBjslAFZB+30tXIreTHtfe9BoC62VwW6l7bE37dgsja1Nrt2DfMSnYmV/Tm91Opbym9S+PJVI/YEpBwIchgAYAAAsyclVwLAmN79IAQBwCJu1ga732a/qLdBaeAAMWFI41LG9tbnz+Z4uGRiNyJ/+/Vty6sKQ9YNgveFl+LoFFmICm7eBXkh/rtIQWCtg3TYfWCugtRKaG4utLVhba6zPrBFdM9PxbU7dK6AYBMAAAGAlR9kdlIu3wf6t1wAALhcZs935+xzQ+hSwuf26/Poaj2gI/LXP7pBXBq8aQfArl65a+8yGhy2wCBNoCBVYZ/vTWEgrYHU+sBuCYK36bdsQMCqgq6qJPPKRSpT/ZpNs6+fhRMKU483Nza25/chjXzblYICD8NUQAAAs6+Sd6GkROeukHcreaQrrqeMubQCA3dmsAlht3RS0wCrKY2x8fMgN5wnbOTB/wU9uCcqfP94j63xe+eFHF+XP/ttbRmWwJelNLxGHdFYPBCywiNLIBsFObQ2t57Rp+xZpbmuxwGrsJ5lMln3N3qoq6fDWSXx2zrRjppKpf23awQCHIAAGAACrcdQsYG/VGgusAkuhBTQAwPaik1xDC0umZsfdvgewpP0LF9Xe3Chff7xHntgSlJFYXL71Rr/84KOL1mwLPTRogUWYwN9q+1NYTbY1tLZIbvQ32b5SVqua9Xz0ofOPUZhKVACrvS1NMjBt3vzhRHzmEdMOBjgEATAAAFjRyTvRM06rAob11HpradUFALC/eDz9sJGu7Z184AGVEg5p+Ltk2WK2JfRzPV3Gr3926ar8xdl35ZMJi3UacEoVsLbDN2keqdVpWLpu83ojCNb20Do311brr/EY69aqZm4iLl6qQjeWdNX7jErgSMqc50/OJH1jjz6+1ZSDAQ7Bq2wAACAXjqoChvXwgzsAwDFs2AbaLtqLbFedSqXsN6QZTreo+nchbQn9zX0Pia/GY1QDawhsudnATqkCbmyywCLKR2/A1fbQOjdXw2Cdoas35lqVri0b/Oq6YY5UovwtoLO+ct//z969gMd1n/edfwHMDGZwv5ECCV4AiZIAWZYg6kLZkSzaiS3b5VJUs3lqx/aSluOu67YRu7tt4t3Ekh877dOsEslpnjRbJ5HUJq7z7HbFatX4kqSiYkUidUVkxYQsijMUSREkAeIODIADYJ/3YIYCQWAwl3Pm/M8538/zzAMSl5lz/mdwmfM77/u2SXph0bH7m5+f/4pjdwYEAAEwAABYF1XAcFuCABgAEBQj/soY21qaDNiK/NTES/t7YXJ6mr9nYZp9+WyPtoT+3Z+/036rdDbwd/r6zdkV/bl3+pQBG4JiaVWwztDt2LFVtvd02UGrCW2i7ZC6qV46dmyxt43g13leVQBLZhZweyzq2P1Zs9YvOXZnQADQHB8AAOTrgIj4/tLuzkTcgK3Acvqi3m9txwAAWJPPKoA3+CgABgJl7x795rs5313SltA6F/jbL78p/UMj8vypAfv9X860iPacVgG3bwpNG+Ugy1YGZ8PW2fSMpCfTMjM9Y/97Nj3r6t5ri2ftEFXbUMvrRJelJ52bwWuC2ZlZWkADy/AbGQAA5OXJxYnU/oq6J0VkPysGJ9H+GQAQKD6rAC61qhZA0dZt/3zF92smBNbqXw2AjQqBdY7nmz8R6b3F+22Bo2Lxavu2nAaH1qwlc3NzdiC8ML9gh8P6thAa9kZiUYnXxiUajdqvDbUaGeVR6PEy3fycFbm460N3tRx98XmeQgABMAAAKMzDBMBwWm09V3UDAAJmZESkyR+VtaXO1fWT6fTMU6HZWfhBwQFwVjbwNS4EzraC3rLV+22Bq+yLeHO8jNNw2Jpbe7YsFwGbYSY9E7h9WrDmtXsdATBCT5gBDAAACqFVwCLyDRYNTqKtFwAgcHxWBRwWe//iv54M+xrAKEUHwJIJfHe2t9n/1hD4hydOm7Fvx9/2XSv8S/jZ7Rit4tWQd60bzOB2O28vzFsLt/L0ApYQAAMAgEI9JiKjfl21pkiVAVuBLA1/dcYUAACBohXAPrJtc3iqgAEjFDj/dy0aAm9rqLM/+t2/Py7vjhkSvPa9JpJOG7AhBfBraA2UwJpdu0rbr+ZmZ6/nOQEs4WwbAAAoyJOLEyOZVtC+1BRhAoZJaP8MAAikiXFf7VVNIm7AVqyvZ0dn0V87nZ5ZLN+WAuvqdWKJsjOBE9Gl1zjfeb3fjJW35wG/sfTWLwbO+mdbAYcEsQJ4bmYukby6xx9zOACXEQADAICCPbk4oVXAtNBDSbTyl/bPAIBA0tDDR9VkbS3BP096bvCibzvYIJBKav+8nIbAB2+/0X6PVgD/ODMT2HP6M1Argf0SAg9eMGAjgPKZDeD836yG1sYDZmwJ4C0CYAAAUKyDrBxKUVNP+2cAQID5aJZkW3OzAVsBhIpjAbDqbm2Su7YutXI/9FbKnHX0Swh8+pT/WlYDJZqdDl71b9a8Nb/PjC0BvMUZNwAAUJQnFycOichzrB6KVd9cz9oBAILLZ3OAA6+ygjkgMIkjLaCX+9wHdtitoAen0/LqwKA5u5oNgU0NWDWcTiUN2BCgvGYCXAE8b1nMAUboCQEwAAAoka+qgNtjUQO2AioSjUi8NsFaAACCy0ftREuZresXs5FonZVKPmGlksHfWZht7x4Nfxud3kZtBX1v1xb736+ZFABLJgR+5SUzW+O/+RN/zSoGHBLE+b9Zc7NWmxlbAniLABgAABTtycWJPn3jlxWMV/Knjyka24I/axAAAKqAzTFfXa3bsl9EkgTB8Jjj1b9Zd2faQPcPGvizR0NWDYG13bIp+o/5ql0/4KT05HRg13N+zooM7/rwdgM2BfAUZ0EBAECptAp4lFVEIeqaaP8MAAgBnwQLIZwBTBAML7kWALfVxGVbQ53dBnpqztCq1uNvi/S97n1LaA1/B856uw2AR2YD3P45a2Fh4X4ztgTwDgEwAAAoyZOLE3p5+cOsIvKl4W9lFX+GAgBCwCdtoNtaQtuZgyAYXnAtAFY725c6n747ZmC75Sy9OMaramCtRNYAmvAX+WpqvvxWV+f7pUtPGjqT20EL8wv3BGZngCJFWDgAAFCqP07+5NCDOz/yzYnhYf+/EoLrmje2sMgAgHDQeZcaNkTMP/2SiMdl2uuKvHV0X9NV9NdGr9qY68MaBO+3UslviMhjkc4uenfDTa6GEj1tTXLoZz44fvqzUauBNYjdcZ1IUxkuRNHH0sdk5i+Wy4a68bhIXf3S7+x8Q159LmV/10+ML41+0LeGP8dmpkNQATy/wIVdCD0CYAAAULRMpYRW/+7/6h/8jvz2Zx8wejE749UGbEW4xWsTEonxJygAIET0ZHBbm/H7u72jXfrfSRmwJe6I1Nbmc78P6XgTK5V8jCAYrti7x9XqX9WWiPvr2Gl41vfaUgjX2eVOEKw/h1NJ5v1iSduGpeeZE9W8GhZnn7PLf9fr81qfb3rRwYR51fhBnv+bZVkWATBCj7NvAACgYFYq2ZQJfh/Mfu31d94ut3z8o/L6Xz7LgmJNzRtDN2MQABB22gbaBwEwLmlcFgQ/HOnseoylgYPcD4BrlgJg3wXBGpb1DS9VYW7ZKtK+qbTuCVqBqeGbtpk2vLsBXKbPIw197VuZfh9rsKw3fS5rAKzPQ0Paji/ML4hl6oxwB1kzc42B2RmgSATAAAAgb5ng92DmdsUf05/5+q9L/5GXZXrc4HlT8IxW/+oNAIBQ8UnF2bbNmwJdAVwE/Vv3USuV1L97NQh+wnd7ABOVpSItEY1cCoJ9R8NabdOsN3v26rJKzVyBsH6dBm3aflcvvDGw6hJlps+b9val4NfLUQz63O3uWapw1+e1Pj89FIbqX7WwsFAxvOvD25uPvnDSgM0BPEEADAAA8mKlkge0Fd5qwW9W25bN8vEHviBPf/vfs6i4AtW/AIBQ0lBCb3Gzw5gav1ULFmjLPXcV+6XbReRxrQYWkQORzq7DXu0DAmG32zsxOJWWntYyzNMtB72Axr6IJvn+g+nP0viyi0pp64yVtHpcK29Lbe/sNH3u3vhBkcFBkf6fejYneDokAbAshcD3Z85jAaFUyWEHAAC5aPBrpZJaDvJ4rvA3676DX5XWjs1Grmm8ij99vBKJRqj+BQCElw8CiqAHwA7QIPhZK5U8bKWSrod4CCzXK4AHp9Ny19b24K6gXlCTDYYJf7GcBr93fnip2ta08Hc5bUN92x2ebWNYKoDV4sLCjQZsBuAZzoICAIBV6YktPcGVCX63F7JKX3rkW0YuanssZsBWhNOGLRvDvgQAgDAbGTF+57d3BDgwctY9mSD4CSuVLEs7XwRKQa+rilETjcit7cwdR4hoi+ds8Gt4t41LdDt7d5Y9BLZmLZlNz5b1Mb20sLC4IzQ7C6yCABgAAFxGT2Rlgt9nMye4Cnb9nbfLLR//KAsLG7N/AQChR5Wap6bTM248/H7tS2ulko9ZqWRA+u3CVXv3lKVyfFuDwZWPgJM0PNUQVdsq+yX4XU7nEpc5BA5T9a9amF/YYsBmAJ5hBjAAALBlTlw9ljmZVbLPfP3Xpf/IyzI9PsEChxyzfwEAoeeDOcDd13QZsBXuuDA+IS4OKHlQZwNrEBzp7HrY0x2F6agYR0E0rNNqzZnpGbHmtHJzRgOtNe9CL7rV0TvViWqpqa+VSCzAp/47u5Zufqch8I03ibzyUllmAodp/q+an59vNWAzAM8QAAMAEHKZ4Pdg5rbujN98tW3ZbM8D/t43fzvsSxxq9lEv1wAAIABJREFUVP8CAJChVcA6nxBBpH9DP2SlkgdE5OFIZ9cTHGWsggAYOWnAm55My+TYZFGVmtmvmRgZl6GzgxKLx6S+uUHqmuqlsiogjUC1Wrb7BrNn/BZKLw7bca1I/zHXHypsFcCLCwvVBmwG4BlaQAMAEGKZk1R9esLKyfA36+MPfEG29lxvzAI3RaoM2IpwofoXAICMCfO7orQ1m93JuK3F+E7LOt/1cR2nYqWSZWn3C1/p5XBhJZ3JqmHtqbdOypnjp+1/OxXSafWwfd8/OyljQ6P+X/stW0VuuyNY4W+WXiDW5O5rZ73AQCvJw2RuZo6r0RFqBMAAAISQnpCyUkkNfh/PnKhyzQOPfMuYBW6K0PyknPRKc6p/AQDI8MEcYNMD1mID6rnFRce3ZR33iMizVip5yEolqfpEFrOiccnE8LicTb53KZx1M5jTttEaBOvj5WohbSx9Hd/ds1QlG2Qut7TW6nIA4UIADABAiOgJKD0RpSekROTmcuz5thu65Re++HmeZiHUvLEl7EsAAMD7fFABHFSz1Z7NXr5PRJJWKvlwZuwKwu2esC9A2Gn4Onz+ol3te+HM+bK349XHO5s8468QWMPf3p3hGKHQ1LTUDtol48NjHu+gNy7e8aF/FMb9BoQAGACAcNATTnriSU9AZU5ElZXOAm7t2MyzLUSaNjZLJEbFNQAAlxkZMXo9uq9xt/ooxHTcSiozfgVAyFwKfn92UkbOD3vahlfbQvsmBNZWz0Ft+byWtg2u3K0ebz32YbS4uBiCqweA1REAAwAQcJkTTanMiSdP1DTUy2e//ms81UKisqpSGlspcgEA4AoT46xJeDVm5gP3MR84hPbu4ZiHlLZ6PnP8lB38mhK6ahCogbTRNPTVyl8XK2KN5NIc4KmxSd8vDYDCEQADABBQK+b8Nnq9l7d84mNyy8c/6tnjd8arPXvssGltb7NDYAAAsILhbaC3dbQbsBUuiEVN2pqbmQ8MBN9sesaeuautnr2s+F2LPXd41rztsmXD30gIO0q5FHhPjoc3AF6YX6D9PkKLM3MAAARMZs7vE+Wc85uvz3z91yVRH6L2TSEUr01IXXN92JcBAIDVGV4BXJsIZqVVYssWA7biCswHDhcqgENEq2vPHD9d9hm/hTKyCjjM4a+IK+2utfI8zBXAi4uL7pRVAz5AAAwAQIBk5vxq1e9+E/eqbctmex4wgqt1UytHFwCAtRheAVwTTxiwFaGjY1r6mA8M+J9W1GbbPfvBlGlVoRr6hjn8dQntn4HwIgAGACAArFRyn5VKZuf8et7uOZePP/AFuX7XbeZuIIpW11QvMVptAwCQ28iIsQsU2BbQ5tuemQ982Eole8O+GAFFu++A02rfM++csufr+oVWhmqraiMQ/i6xnG/LbXr75/TCgqRMeR4CAUMADACAj2XaPR8WkacyJ4584YFHfqvsmxmv5M8eN+nM39ZNbcHdQQAAnJI2uyVoEEX8M4JE5xS+bqWSj9EWOnAIgANsYnjcnvergarfzE4bElh33+BK+2PfcbhTiB/aPw/MzsnArHvPw3nLut61OwcMx5lQAAB8SE8IZdo9JzMninxFW0HvffCflHWT22NRnuouat7YYofAAABgHYa3gd62OXhVwO07fVdU+6CIpGgLDZhPw98LZ8779kjNzc15vxFbtoq0cTGxzeGLxPzS/nlkbt61+15YWIy7dueA4ThLBwCAz2i758yc34f8fOx0FvDWHi7EDIJINCINrUZ3HgcAwBymzwFOcJ7UEI20hQ4U3120i/VpuObn8NcIWvW749qwr8L7HB4TYXr756xUOm3GhgABQwAMAIBP+LXdcy4PPPItczcOeduwZSOLBQBAvibGjV4qAmDj0BYaMJC21iX8LZHO+73xJl/vguNGhh27Rz+0f87SNtAjLsw/BsKOABgAAMP5vd1zLttu6C57K2g4K16bsG8AACBPeoLT4JOc2zZvMmArsAraQgMGGTo76MuZvytVVVV59+Da+jnORUeXaIcQBythJ0bMvuAsKzuuq88n1cqAnxAAAwBgsKC0e86lXK2gm6IR1x8jjDZ0UP0LAEDBDG8DHSTvXhgK0u7QFtqP9u7hWAWMXVkZkLAqFo9588Aa/HZ2efPYpjp9ytENGx8e88Vuxysr7RD4yNiEpBf8f1EFYBICYAAADJRp93woSO2ec/ns13/N9cdoihAAO03n/kZirCsAAAUzuA30to52A7YC66AttL9wjAJmNj0TiOpfsQPgam8emPD3ctoZZPCCY3enz9HZ9Kxj9+e27pqEHf4eGfVH1TLgFwTAAAAYJtPuWat+7wvLsbn+ztvlF774eQO2BPmqrKqU5o0trBcAAMVwsMWj02qZAewn2ha6L9M1CECZTE9OB2KptfpXX9eVnVb/tjNu4DIDZx0dDzE+7K8gtbe+1n57eGTMngcMwBkEwAAAGMJKJXdbqWS23XNj2I6LtoJu7dhswJYgHxr+enKyAACAIDC4BXRbc7MBW4ECaLegp7R7kHYRYuEA5Ku+ucGbtdLZv7icw+2f/TL/N0s7tt3ZUG//73vnBmkFDTiEs3YAAHhM27Zp+zYReVZEbg7r8ahpqJcvPfItA7YE64lEI3b7ZwAAUCSDW0C3tQSrW+1cNGrAVpTFfZlq4IMh2Fe/oQU0jFSTqbosO6p/L6fVvw52BpkYHvdli/LdzQ32POARy5Inzp4nBAYcwNA2AAA8lGnX9kQYK35Xk20F/VeP/6nj990eC83JP9e1bmoL+B4CAOAybfOotwinZdw2WxGq2gd9TfGolUoeEJEDkc6uPgO2CSK9rEGwJGoTMiLDvt6nmoZaicQ8+B3UtoHffcvp3wLH33b0Lsd9Vv2bpeHvZ65qs8NfbQOtbw9s2mi/HwbZu0e7jeht97KNGsmMsuuTp58Z4XCZg5+2AAB4INOeTYPfe1j/y2kr6Nd/9N9l6Mx7jt4vLxqcEa9N2CcLAABAibQNdJOZhYHd13RK/zspA7YERdKuQq9bqeS3ReThSGcXJ2MBB8Xi1b5fzkavOjq1cTHxZbT1s4Ozf61ZS9I+nlHdGa+WfRta5NCFi3YI/IdnztmhMBf0e2zvHi1e2ZcJfbfn3Ji9e56zz3c+/cwTIVgZ43EmFACAMsu0Zesj/F2dtoL+Z//h2yZuGuzZv8wFBADAEWn/nqA13XQ6LT/68Yvym7/7B/LTUX9WQjnkwUxb6H2B2BvAEJVVlVLXVO/bw6EX9OqFvZ7QCmAs0bbPqaSjizF8/qLvF7e3rtYOgVW2HfSRsVD/LvfG3j1NsnfPQdm7R68IfEpE9q8b/i7Rc52Py949fbJ3Dx0wPEYADABAmVipZK+VSmrw+ygtn3PbdkO37H3wn5i8iaGkJzk8O1EAAEDQODjvz2kmzgHuvqYrr8879KNn5X/51u/Knx36vrx7ZsD17fIBPVn7lJVKHrJSSWbRAg6pb/ZnAKzh9YaOjd48eF0d7Z+X6z/m6N3p3N+p8UlH79Mr2RBYO7npLOAfDI3YQfCIg9XSyGHvHh0lkcqcv8wn9F2N3Y0kc1/wCAEwAAAu0xMtVir5sP2Hz9IfQMiDtoLe2nO9I0tF+2dnNG9sCcJuAABghhFzu/K2Nfuv48e77w3YFb9P/fBZmZp+P1zvvvN2T7fLIPfpydzMfGAAJdILYxu8aqNcAg1/NQT2RBPdpC4ZHBQZcXaO9NTYpB0CB4WGwDoDONv+OZWesVtCHx4etUNhOO/irg/dNfpzd/XbFbzOFa48TgjsHc6GAgDgIiuV3J1p9/wQ61y4Bx75liP3w7yY0unJjUiMq7UBAHCMNcdaOsRu9/w7f0DF7/r0ZO7jVip52EolO03fWMB0eoFsLB7zzXHS13Ta/tkzWgGMpZm//T91fCGC0P55JT2X85WOdtnd1HCpGvjwyJgdBPdNBKPa2RQX7/jQ702OTDxXW1+XfyWGXtSht/W/twmBPUIADACACzJVv4+JyLMltEsJPVpBm0GvEKf6FwAAh01MGLuiPTv8kw3+0feests9oyD3ZGYDH2TZgOLp66Srtm3yrqK2ADrOp3VTm7cbEWeckE1bPzvcylirf6254LZH3t3cKF/puMquCpbMbOBDFy7KY6fOEgQ7YPDWXT8YHRz553XN9ZV5Xfivoe+dHxbpvWXpdtsdInd9RKSzK1eb98dk7x4uPiszAmAAABy2rOr3Qda2dE62gkZx9EpxP5zUAADAdwyeA+wHGv7++OXXw74MxdJq4EetVFKD4F5/7gLgPQ1LOq7ZanQlsIa/G7Z4NPd3uSbGkNutnwcvOH63o0Ojjt+naZoiEXsu8MGtm+TOhnq7Inh5EHxkbHzV1tCRSCQV+MUpwcBNtx4fHx67NxKN5Hfhv1b7augbj1/+fg1+NQDWMHj1du/6d8cT3u5t+HAmDwAAh2Sqfg9R9es8bQWdqKddlBc0+G1s5YU6AACuMDQA9sMM4HzD39YtHWXZHh+7WURet1LJh8O+EECxNATe1NXhbXvlNWjVrxHhL5Z+57vQ+jk9OW3fwkKD4E+2NtlBsAbC3TUJOwj+wdCIHQTrjOCRZRXWFZUVwU/Hi3Rh5x1HpiemrpFMS/u87Lgu92dpMKwBcfum1T56j+zds8+InQ8JAmAAABxgpZL6B4xeVXgf6+k8bQWtlcDFalq7BQ3WQfUvAAAumhg3cnXbWsy++KuQyt+2LZtd356AeIhqYKB4S+2g2+2bCa+f4rUJ6dixxX49Z4SV1YJh9OYbjrd+VuPDZv4t4TatANaW0J+5qk1+fXvHpTC4b2LKDoK1Mnhgdi7Yi1CCwVvv+KOJkfFdkvn5ldcFLFr9m28lf3fPWpXAXHBWRpzNAwCgBMuqfp/KtDOBSz7+wBfk+l23FXXnTZEqDksRtAUQ1b8AALjIhRPBTkkYerKets+uohoYKJGGKFuv2y5NG5s9CYL1NdyGjo2yqWuzxOLV5hzOsM//Pf62K7P/rVlLJkbCGQAvlw2Dsy2iNRDura+V/skpeeXc4C3Jq3sOJq/u4QKnjIt3fOgfjQ+Pfyn7f20Tn9fPq7YNhT3QjR9cbSbwzbJ3z+7C7gjFohwGAIAiZap+nyD4LZ8HHvktefjTvyjT486/cMKVtAUQ1b8AALhoZMTY1d3e0S7975g1Nu/5l/sKCn8TtTVS9Tc/lgqdubhcNCqLbW2yuHmzLGzeZP8fl3ko81rnQKSzq4+lAQqjr6H0tZReTDs6NCITw+Nizbl7wY9W/NY31Utdcz1HyzQDZ0VOn3Jlo4bPX/TzyrhGA+HOeLV908ZmOvNe/5G8ukfbQR/O3rpOHAvd77jhXR/ePjE68afL3+fahf8a/u64VqT/2MqPHMgcA7iMABgAgAJp1W8m+KXdc5lpC78vPfJb8vv/84Oh2m8v6JXjnDwAAACm6H8nad/y1X1Npzz4xV++MvxVc3NScfasfat8IyoLO66RhZ4ejvXlstXA34h0dlER7BNTc5bURDnda4psEKy3qbFJmRyblKnxSVmYX3BkC/U1m1Yc1zfXm1Xti/dp1a9W/7qA6t+iNGbO5dnn85JX27/7nxORvswt1XXiWKCDydn07KH5OevSL4pYPGbPMc9LMePVdBZwKrk0A/t9zAEuE/4iAACgAFT9eu+WT3xMbvn4R+X1v3w27EvhKj1JAQAAXDYybOwKb9u8ybgK4Hz98n2fkns/8qH8PntuTiqP9UvFe2dl4bZbZbGRP/NXoBrYR358akDuvXpL2JfBSBrUZmdszqZnJD2ZlunJabFm5zSQWXeTNUzWkFfDmup4tV3xm3doA2/omIe+11wb90D1r2PuydxsmVD4pIbBmSrVVObW13XimLmtW/KgrZ+nxicva4Wd1+zfrGKfy9o6+vIq+EbZu6dXnn6Gvytcxm8JAADyQNWvWZZaQf+PMnTmvby2q706Fp7FcQDVvwAAlJGeTCumosJlNQkzZwDnonOL//evPiDbOtoL/tqK0VG7XfTCTTfJwvZt5dxsP6Aa2AcGp9J2BTDMtxTkVktD6+UXnKQnp6/Y9kg0GoygN33lvgWay+Ev1b+u25653bP8gZZVDMuyFsYaYmowPGJ6S+npyek/XPm+2kIC4MurePPX1LxaG/R9mbWDiwiAAQBYh5VK7haRQ1T9mqOmoV6+9Mi35Lc/+0Be26TzX5A/qn8BACgjbQ/Z5NLstRL4LQDetrldvvbVB0rbbq0GfvVV+5+EwKuiGthgJ8cmpH/I18VpoadVvYFVbHDkVxr+6u93l1D966lsKHzPyo3IBMTq7zKhsCyrIM5a2WK6LJXFQ7ffeXB2euayPziznQXyNnhBRIoYmbH6hY69q70TziIABgBgDZmqX73CnYGzBrr+ztvlF774efmrx/807EvhKH0BUFALIAAAUBqXqoNKtb2IKlqv3HV7r3zuvk87FloTAuek1cCHrVTy4Uhn12MGb6dJyhKWvzYwKN2t5l1Msqp4XCS+RthpcGt8lMjQjheO6z/mavhL9a8v3LxsI1cGxQ+t3IFlwfFyy0PkksXi1T+38j4Knh2u38MDZ5fm+paOALgMCIABAFhFpur3iUzLFxjqs1//NXnryMty6thbHCKHaBsyDYEBAECZTIyLtLWx2kXS8PfLn/mHjt+vhsCL0agsbnbkJGfQaGekR5dVA/tzWHT5uF7Zpa2fXx0YlHu7DJ3/q6GfzoDUm3Y8WC8E1JBBAzQNg7NvDb1YBgUwtOOFozT81YDMRVT/hsbNTu1oVbTKnj2+Ury2iAvnUkmnAmDOt5YBZ/cAAFjBSiX1SvZn+WPEHx545FthXwLHaPDb6JeqAQAAgsLQUGObD4JPt8LfrKpXX7VnA2NNWtXUZ6WSB1gib/3wxGmZnrPk1k2GXUyiQW9nl8idHxbp7lm62CWfClD9HA0K9Wtv/KDIXR8R6d259P+6unJsOdwwEfCq1TKEv1T/ohjRWGzVr6outAJYMu3cj79d2NfYraNXsXdPJwfUXQTAAABkWKlkr5VK9tHy2V+23dAtn/nNf5VzmzuL+aM2hKj+BQDAAy62iSyF6TOAf+Uz97sa/trm5qTqxSP2W6xJq4Eft1LJQ5kROiizwam0/DB5WtoScdnWYFA4qtW+GvxqaOtE299sIHzbHUv3u+NawmC/MfT3nSPKEP6qC2fOl2V3ECyz01dW/0qmCKAop08V9nxfKwAWIQB2GWf4AABYCn8PisjrTrZYQfl8/IEvyPW7bmPFS0T1LwAAHrDMDRcTcTND4H2f+Kjcffst5XmwqamlEBjruU8bQ2baQuNyrrXI1tbP3375Tbv6966tBs3t1nBWK3fdmveqP5u2bH0/DNZ/G/rzCssEdb5zmcLf9OS0fQMKUV0Tl4WFhVW/ouAZwMvl+7zXltFaNQxPEAADAELNSiU7rVTysM6wCvta+N0/+w+/J4l6rgAvVl1TPdW/AAB4weCKqO0dBgVKGdr2+f57P1rWx6wYHJTKY8fK+pg+pdXAT+lIHaqBl3n6GVcCYA1//80LffLu2IRd+Xv/9YYUUmmrZw1ky0WDXw2cNQi+8SaRpmaPFwBr0hAoSFXAOsLhzZ+UJfwVe/ZvQAN0uKqiomLNuy/5HJCGwPo9sFbAq5XCGgDDM5zlAwCEVubq9L7M7Cr4XE1DvXzpkd/iMBapeWOLL7cbAIBAMHQOsGncnvmbS+WxfuYB5+/BzGzgXr9ssN9o2+ds+JuIRuTLt3SbsQca/rZ7OD9cZwz33rIUBnu5HVhbmcJS1+nv7b7XcrW2ddTE8DjVvyjKvNt/Y+r3wJEXloJgDXtHRpbevvJS4bOC4TgCYABA6OjV6DqjSq9Oz1yljoC45RMfk1/44ucv2xmqgtcXr01IJOZSezYAALA+Qyuitm02J0DpvqbTs/A3i3nABdmuI3asVPJhH22zm046dd+vDgzKb/zNK3b4qw7efqMZs381cDUldNWqYA2j7/qIczOI4YwyBaau0t/ZGv6W6Xf3wvyCDJ+/6Nnuwr+0wndupkx/t+j3tga/+r2hb4M889tHCIABAKFipZK7M1W/93Hkg+m+g1+VrT3XX9q3bTcYcjW8wZo30iYNAABcqSZhxkzNbZvb5cEv/rL3GzI1RSvowj2kI3d09I7fNtxhJbeBzs77/b3MzF+t/P3mPbdJd6sB3bazbZhNo8GvBsBaEUwQbAZtFevnKuDBwbKGv2p0aESsOTqFoHCRaJRVCzl+6wEAQiNz9flDHPFg01bQDzzyLfnGP/ilS/sZb2uR9CBXzK4mEo3YFcAAAMBDI8MiTeaNTDUhAE7E43blrylhdOXxd2Rx+3ZZbKSRUAHuybSEPhDp7Dq02pcN3X7nwXlrft+8ZV2/sLBoH+zKyop0VSTyViQa+fctL73454bum+s0+P3hidPyw+RpO/hVWvGrbZ+NqPxV3TeYHa5mg2CdTawzKfVG633vDAz4s0W3VjWWeZ6pNWvJ2BDjB1Cckmf8wvcIgAEAgZe52lxPNNzM0Q4Hrfr9zG/+K/neN3877EuxLmb/AgCAtWzvaPd8bQ4+8FnZZsB2LFf5d2/I/EfuNmeD/EET86esVPJJPayRzq6R4V0f3j43O/fk9PjURxYWFirW2As9+PdMf6D3D+M18W+0vnzkMZ/uf18mCM/basGv2nddp9x/vUEF1W0bjLyAZVXZIFjDRw3ygjKP1m/0oidde7+EwHqxgM431e0us6GBQbsFNFCUxUWz1+3pZw4bsBWBRgAMAAg0K5XcJyJPMOs3fD7+wBfk9R/997AvQ056NWhNQ63BWwgAQEiMjHCkV7HvEx+V7mu6jNuuisFBqTz5rixs32bA1vjOfhHZfeHn7hmcGhrdmSP4vczs9EzT7PTMo9bNt+2/6u9eucWH+533N/ngVFp+fGrgiuBXWz1/ubdb2mrMqIa/xMTWz+vJzgjWiuDjb3sS7IWerrtePGB6W25t+dz/U08qxtOT0zI1Nln2x0VwLCzkvnhAK8wjMSLCIOPoAgACyUol9RLkxzInGBBS/+w//J785Z/8J6kePC/pwZd4GqxQU19LSyAAALCmbZu9q87qvqZT7r/3o8YenMo33pAFXR/m6xVk7oUX5eK//d3ts+OT24v5+qnxyd6Bm2493v7Gqzu824uirDsDuH9oxA5+nz81cNn779raLndvbTdj1u9KTc1LYapf1dWJ9N6yVI2qgSRtoctH17r/mMiNHzR3+7RKXNuFe+TC6fMeL0Ko/N2KC3UK6tjgV9bcnJcB8HO+X0AfIAAGAASOlUr2Zlo+F3VSAcGh84DvO/hVGfuNhzmqq2hsozAeAAAjTIwbeRy8mrubSCTkwS/+siePnbe5Oak8flwWenrM3k6DaPh7/qF/LQvz8yVt1PTE1DU+DIFXDYC12vfVgUH50YnTMjidvvT+tkT8UvBrXMXvcu1mtWcvmrYi1mpUjwO/0Bm8sLTeWoltEg+rfrOGz18Ua44LEtaSXliQgdk5GZidlXSmRXYqPWO/jVdWSmeiWj7c1PjYwsLCyUwLfjXSdeJYX2GPdKXk1T3ag395H/7l/9crdXqXvd/T85Kz6dl1Px6vTZRte1ZY98IolI4AGAAQKFYqeVBEHuWoArnF4jGJxatZJQAATGBw1VkiHpfpdDqPz3TOlz+zz7PwuRCVx9+RhR07qALOg1Phb5aGwBd23vHUhtdeut/9rXfEZSe6tdL3tYFB+5a1raFOdra3ya2b2ux/+4KGpkGhrYi1nbXuk4Z/Zf65F1paea1rb8I84IkJI1qCa1vekfO0JV9uxLKkf2paUtMzdvA7suLvps54tX3rrq2R9lhUqqIRa9tbP/kXbmxL14ljqULDy+TVPbuzm7ripoHxzW5sZz5mpme8emhZFszDRQTAAIBAyLR81lm/93FEsVKs53qRF2gBvVyjiS3kAAAIMw0bDGylur2jXfrfKV+Rxs4P3iC33uiTqlqqgPOyeOq0o+Fv1tTY5H0Xd33orpajLz7v5vY74ulnUu/u3m0Hv3rbkIjblb37ruuUnrYmO/CtifrsNK22fzZ9fmsxmppEbruDauBy0lbQIt6FwPr7V4+3tgI3wIUztH6WTJVv38Sk9I1P2qHvck2RSCbwTdhvtep3uWgsMpjzzsus68Sxw7kecVlVcfbWmwmHXW1FPZv2NADOuSZwBgEwAMD3rFRyd6blM/1ssaqKJsLO5XTub01DrTkbBAAAjA2AyylRk5Av/6N9vtpmqoDXN/i//voV4W8kGpFYotruSpOlrSjTk9OykGnnuZ6FhYWK2elZvQjYvFbQe/dk24DuzrztnZqz5P7rOuVzH/Db+OI1BPk1VrYaWENuj1sBh4aGwFqBq+teLoYFv2psaNT+ORhmWt17eHjMrvjVEDhLQ9/umoT01tfaVb65VEUib/lpCXNVFSev7sn+PsmGwrudai+tv3e14tyDOcCj8vQzVACXAQEwAMDXrFRSh7s+xFFELpFrrmZ9lqmpr7VDYAAAYBBDA4bua7rKVgGs4a8fWj9fhirgnKb+4P+S9ODFS59S11QvjW2NOUeRTI1NymieIYi2gva0Cvj9oDdbtbXmifnuoHXgqas3YCNc1tYmcueHRd78iedtgUNBK651nXdc5+4FBjrjV0NfnUFsEA3idPZvmB0eHpUjYxOXBb/Z0Fff5qsqUnUoKMvYdeLYSKZa9oqK2Uxr6eW/f3oLLY6ZGp+Uhtay19ME5viYjgAYAOBLmZbPh9xuh4JgqOq+niO5TH1zCE7WAADgNxPjS2FDSHV3X+uf1s8rVJ58lwB4NdPTMvrM9+0PaPDbvLElryoj7VSjN62EGzq7fhfPufTcvxORW9zYBdvePdmqq9XehrcLVVg6Fmg1cO8tS5WieoO7tAq477Wl6uvOLueCYL3fbOhr6Hxnbf2cbweEoNEWz4cuDF3W6rnSvgd5AAAgAElEQVS3rlZ2NzfYlb+FqqysfCoM67Zaa+llFcO7o9XR35ibmavKdR/jw2MEwAFGAAwA8B1aPqMYkXhMrPRs6NdO2+3Fa/O/chYAAIRbuSpyv/yL/4N/13lqaikE3r7NgI0xx9Tj/1EW5izZ1LW5qL8/9YR0vDYuZ5Pv5QxF0pPTNxd0x+9X7WZlg11Z9m+9FXa/YVNXF64d1jBSq55pCV0eWgncN7x0oUHbhqVbIWGwBr56YdXIyNJ9GRr6ZoW59XMqPSPfOzd4qepXK30/2dpUVPCrqqIRq/noCycd3kzfWF4xfOYDvQ8u+/22quz4hTKeJ9L2zwTAZUIADADwFVo+o1iRujqx0uFupySZigoAAGAgPVltoO0d7a5v1L5/8Alpa/F3e9yKkydFCIAvM/PCEdl63faSRo9oq+irtrXbIfBadBbw2F0f+XFDS8M7mTaYK4W7UhfO0S4NvTuXQmBDf2YHjga32hpab5K58CASXQqGl1eh6/HQYN6a892xCXPrZ53zq+GvildWyr4NLQW1el5NNBZZv3VESFRVVQ2tFwCr4fPDsqmrbAEw4W8ZEQADAHyBls8oVWWOOWNhQvtnAAAMFdKKskRtjdz7odsM2JLSVAwOSsXoqCw2kjOqijOnZUOLMxWiWpXUuqktZzvouZnZu0TkLkceEOvT9rxhpQGkhsDappgQuPwCuOZhbf281PZ5Kfhuj0XlwKaNdghcqkg0esTbPTNHZVXlaRG5Zr0N0grgMlYBP2zOCgVf6d9RAAC4LNPyOUX4i1JEt20N/frF4jG7igIAABgobWbrx+5ruly9/8/t+3TZ2ky7za4Chq3ijTccXYildtBrn5ieZdQLyklb0952h0j7JpYdJQlz62ed+attn50Mf1VVpOp7jtxRAFRFqvKutr1wuiwXIvxXefqZlNsPgvcRAAMAjGalkgdF5FladqFUlfUhm1G1ivrmBuO2CQAAZBg+n9ANrRs3yN07bwrM/ugcYCypePttx1eidVPrmh8La4ACj3X3EAKjaLPpmZydDYLs8PCoXQHsdPirWl568c95Vi5pffnIY/l+rjVn2dXoLqP6t8wIgAEARtKWz1YqqVeqPcoRghOiN34g9OtYU8/8XwAAULhE3J0K3c/t/aR3R8ONNqJzc1Lx3lnn79eHKo4fd3yjtZNNXdPa40w0TAHKTkPgLXSbQmG00lIrLsOqb2LKDn2dDn9jieoRnoqXi9fGB/L93KmxSTefl0/K08/0uXXnWB0BMADAOFYq2at/D4rIfRwdwBna/jkSi7CaAACYbMTM85bbO9odv8/rP3iD3NpzreP3mxed3fnKSyL9xxy/68qz77myyX5ScfGia1tb37x2ABzGGZowxI5rl4JgIE9a+RvW1vX9U9MyYlnyydYmR8NfFY1F/87ROwyAaCz63wrZi4mRcUfbQev9jA+PaZuOg8FcYbMRAAMAjGKlkge0G4yeZ+LIwEnV/+BToV7PmgaqfwEAgDn+4e6f82ZbRobfD9oHzi7dHEQFsCYbQ67dtc4B1gsb4bGJcY7AStoKutPdmekIBq2y1JAtrPonp6UzXi29dc6foyhk5m1YVEUi3yx0V/X5eTZ5pqTxChr86ozrM8dPydzM3B/J089Qne0BykAAAMawUsknRGQ/RwRwXi0BMAAA5kvribYm4zaz+5ou6X8n5dj9afVvd6dHLVMHV8xbPP62SNsGkYhDp8gybaAXN4d4Lui0u/N49cLG1Srnpien7YDYDwan0jI4nZbJOUveHc3djnxbY53URiPS3WrQzwbLMmAjDKQBsM5zd/jCknKaGB6XyfFJmZ2esWeCZkWiEfv7S19XcnFx8azZssxZNZpW/97ZuHY3h2JVVlYuFjLzNiyaj75wcuamW9+Znpi6ppBd1t+zZ5Pv2d/3ja2NeX3fa+irofHk2KRMjU/a/0/U1bzT8tKLvxr24+AVAmAAgOesVLJTRPQqvZs5GnBTvK1F0oPutaQzlb5Y15lpAADAcBochMDdN93g3U5qBfByGmRpWOPgDE9tAz0f4gC44sxpV+9fA6iR88N5fKYntP1otsqpb9m/lV5FkXr93NC/S42M36jv6B9a+nD27XraEnE7ENYw+Nb2NmmrcWc+N0qQbQXtsxBYg9/h8xcvC32X0/drVaDe9PVl88YWqcvRkh1X0jDs3LtnQ9+ufsSal+4a5y/WiSVi5xy/04CIJWIHpiemflzM3migq7fKqspLXTiqqqrst3pBw9zcnP1W5/CvvDgrWh2drk5U/3zY199LBMAAAE9ZqeTuTPjbyJEA3MEV2gAAoBQ1CedCptaNG+TunTd5dzwmVqm2PH3K0QDYbgN9q2N3hxX0wkY9Ee1BiDK6LNS9/O3Tz/Tleye37N3zx7dc1froah97d2xCpuYsOTk6YVcIa3VwtlpY6Vu9vTYwKN/9++OyraFOPnH1FjsMromW+TSvtlJvMq9jgRE0BNY22av9vDHMUig5UFCrVw2DtYp1fGRcrtrWbn8/Yn1hnvu7nBvhr9gXvkePuHLHAdBy9MXnrVtuf25ydOKeYvdGf1Zo+3K95UPD39qGuh6tQA77+nuJABgA4BkrlXxYRB7iCKBcoh2bQlkBnPBJKzwAAEJvxMzxaNs72h27r/s/+THH7qtga4UxWnk9eGGpFbQTtA306KgsNnKNq1s0BF4ZWFU71/HmZKZa93C2aleefuawg7uy5n1poKtWtnvWUFjD4WODI3a1cLZiWN/3R3398mfRiNzbtUXuv77Twc1cB22gc+vdKfLKS0Z3dtCKvQunzxcdSur34KmfnZRNXZvpOLUOrbAO89zf5Xrr3blAvSpa9Tuu3HFARGPR/dHq6LG5mTnXTxAR/pqDABgAUHZWKqmvZnXe732sPsqpsjaclbBUAAMAABMkamvl7ps/4N2WWHNrf0zbtToVANtVwO8RALtIW0+uDICLqELMVvRmb04HvavTauG9e0YL6YJVk5kBnA2GNRB+dWDQrgTW2/ScJYd+lpLnTw3Ig3fceClIdpVWuLa1uf84fqVzxW+8SaTvNSPDcg1/db5nqZX0+vV6P4TAa7OD9pDP/V2uPRZ1/D6rohFLq1wdv+MA0TB28Y4PfXF8buw/LywsVLi1Z9WJ6olEXc2NhL9mIAAGAJSVlUr2ZsJf5v2i7GI914u88FKoFp7wFwAAH8kVUHqo+5ouRx783t0/5+2O5KqwHhxcCmkizpwqs9tA9/Q4cl9+s7jjWhH5vqtbvVrYmzMArqgYk8XF1zPVt0uB79PPpDxc2sOlXBCtgfDdW9vtm7aI/vGpAflh8rTdHvo3n3tFfqW32/6Yq0Iys7wkdXUi+v3Qf8yozdLQVit/nWqjng2Bt163nXbQK2TXBu6qjle/yRKvr+WlF/9c7viQjF90JwSua6o/uuG1l+50YdNRJAJgAEDZWKnkvkz4y6Xw8ERFCGdU0f4ZAAAf8cG8yFLc3Xuj2RuoVcAOzQLWFtDaClqizlc6YfV2z8urDxc7OmTx2mtFOrbI4pYOWezYkhSRg5HOrrxn9bqspAB4ubaauN36+d6rt8h3+vrtimBtC61cDYEnaGebl/ZNSxeYaJt5Q2g1qtOzaJeCzjPSscO5eepBoGviwbzy0KmKVv0g7GuQr2wIPDk68V1rznLkio1YonqktqH2Xza9+Ld/VJadQN4IgAEAZcG8X6yl8uhRqXjjDak4c1rk4or5vC0tsqi3a6+VxZtu0hM3ea9jRSwmFfG4lgJcel/83k9I/G+PSvpIeKqAa1yarwMAAMIlEY/LdAkVfzt33iRtLR5fjLdeG1YHA2BVcWFQFjdvcuz+fKO1de0ttSsirxPJXpipx0SDsVSyoIrSlVWG8foaWfjUp+zqYzv4vZJ2oDpspZIHIp1dhwxYSsdbTWtV8IO332hXA9tzgf/+uPS0NtkBsSv0ghUHq+YDrbtH5JVxI6qmx4ZGZWps0pX71lB5+PxFad7Y4sr9+00p85WRv8rKysW2V45+jSXLn4bAFbs+fGRmeuavpyemrin2fjT4rY7H/kvbqy/9ige7gTzwGxoA4Crm/WItGvxW/r//RWR6eu1PunhRKvR2/LjI978vkkjI4gdvkoWP7l41DNbQt7KhUSpqavRVwJX319Qkm777pFhn3pOhb/5rmfrRXwf6+ESiEYnE+HMPAABf0YAg7lJgU4LtHe3S/07xHXPv8nL2b9Z6FYsaaDm4/hWjI6EMgPUCTv27/Yq/8zUo7N15eWCo/9YKSb1pCKy3IkSv7pKFT316vS/UTlRPWankNyKdXQ87vd8FKWIOcL606ndDTVz+zQt98tTPUvLl3m739kO/Z0LYZalg+jzvvmFpHrCHtBJVA1o3acBc39QQ+tehug4TI1TJl0MsETsX/L10XmZG746Luz501+z07BMzU+mr82kLHa2OTsfi1S9FopF/b1cTw2icEQQAuIZ5v1hL1Z/+qVS8dLTw9Zmetr+uSr+2pcU+ybOwa5dU1tVJRV39UsVvHiIdm+WqP/x9GfrWv5GxP/mPgT1Ocdo/AwDgP4YGwKVo3dAqt97ok3m4Wo3qVBvoC4Mi4RwDbLdgti/iXE7XNVe1aGfX0nO/iHmp8dt2FvLpD2Veq2o1cI7B0K5zrA30St2tTfLLH9gh3/3743L/dZ3uVQGPDBMA50vXqW2Dp62gh84Out6OOBsyb9iy0dXHMZlWWOtaozyiseh/Y6mL13L0xec1CNY7GLr9zoML8wv3LC4uNi+/w4qKiuHKqsrnKisrn8oEx/AJAmAAgCusVHK3iBxi3i9WKjr8XeniRan8sz+VylOnRH71QZFYrOC7aP2Nr8nC2LhM/D9PBfI4Mf8XAAA4ZdvmTUVXAN99y03+OQ4aaDkVAA+GNwDQNsxXBMBNzWt9+vu0ElgvglinEnh5iFVZVSXxz3220E28b1lLaK/mAh9ys1OWzgTWecCvDgza/3aFhpka3CM/O65d+hmzXjt6F1izVtkqUvVxWje1XdGqPQxm0zP2jGWUT1Uk8k2W2xmtLx95TEQeC8K+YEn4fgoDAFxnpZIHReRZwl+sVPn9v3Am/F3ub54T2f8FkUPFhbitv/k1qWyoD+SxogIYAAAf0nDAQDWJ4isI7779Fv8cBw1tHQxnKkZHHbsvP1m8qYTQP1sJnMNMeubSB+u6dxT7SNm5wLs9WlrH5wCvpO2fNQR2TXYOMPKjz2sH54wXwu3WzyuFsf2xhuxnk++5XmWN98Vr4wNUpAJrIwAGADjKSiW15fOjrCpW0lm+lTrH1w2TkyJ/8sciB39V5PTpgh6gsr5eGr+4P3DHi/m/AADAScUGwNu2bJa2FkNaxI7k2e3XwRC+YiSkAXDHFntkS9HWCcmWByx1//QrpWyqXrT8bOYi5vJ6+hktqf87Nx9TWz9rO2hXedjS2JfWa4XuAv1+mRqfLOtjTo6V9/G8pmt87t2zhL9lRvtnIDcCYACAI6xUsslKJbV1VvCSNDii8i/+wv2FPHFC5KtfEfnvf13QlzU88D+5tkleofoXAAA4aXtHe1H39om7dvnvODjZunnUyxGz3lrYteLYTxRQEViXu0PPbHp26dOuvVqquq93Yj8fzVzMXG6uVwHfvbW47928hbjVeVE0/C1zFbDOpC13MJmenC7r43lJ1/Zs8syln0soH9o/A7kRAAMASmalkr0iksq00AKuoNW/jrd+zuWxR0W+nf/YEq0CrvnEzwfqwFUnqg3YCgAAULB8q1R94tYbe/y30VQAO2Jx152X383pU/nfbVPuqlUNl3T2b8O/+OdObvJ+vahZL2528k7X4XrorFXArtIKYNpAF6bMVcCjQ978XglLCDx0dpDw1wO0fwbWRwAMACiJlUoeyFy1zLxfrKniDVc7m63ur/+qoBA4seuO8m6fy+K1Lp/oAQAAobJt86aCd3f3Jz5W0uxgz6TTSzcHVIS4OnKxpUUW71hWBaxrmkrm98U51n82M/+38Rfucar6dzm9qLkvc5Gz+55+Rrto+T/AoA10YTT8bS/8Z2oxdC6tV+GkPnbQXTh9PpTzjk1A+2dgfQTAAICiWankwyLyOOEv1lNxtIzVv8sVEALHbvBhdUoOsTgVwAAA+JI1Z+RWFxLktnVulwcPfU9+/h9/0dVtcpWDgVbF1JSRu1gO87/4iyKJZaNJNAAeOLv+I09MrPmh8eFxqdm0Uep+7X9zaw+260XOViq5z60HWOFQmR7HPYVUd2NJmdpAe1mFOzdn5u8zpxD+eqeysnKR9s/A+giAAQAFy8z71VZVD7F6WNf0tFScOePdOmkI/P89ve6nxXfdXpbNKQfm/wIA4GM5gi+vJeLrh8D3Hvyn8q2+F2XnfXtk4/BF/x4HB9tAy2R4A2ANfxc+9anL39d/bP1K4ByBolUVkeZvP+LQBq5JL3J+ykolD7r9QOVoA+06/bll8M8uI+nP07o617dscnzSl8tjOsJfb1XXxE/Q/hlYHwEwAKAgmXlI2vJ5PyuHfFS8/bb36/TdPxOZWv+Fb/zOYLSBjsVjBmwFAAAImu0d7WvukVb9fu3wD+SXH/23kmhskJnxCYmP+Xj+rYNhVkXI2+Mu7P6oLH7wpsvfqQHwkReWqoGXz4/Vf2tAvEYAv9jRIc2//6hUtrW5vNWXPJq5+Nk9QWkDTRVw4crQBjosc3jLafj8RcJfj0Wro78f6gUA8kQADADIW2YOUiozFwnIS8WZ094v1OSkyHe+s+6nRbZ0lGVz3FZN+2cAAPzN8tfcxG29N9lVv9333HXpfaM/PebpNpXMwTnAEvA2qPmY//zn7fD2Mrq+GvY+/zcir7wk0vf60r/XaBG9uGOHzP/qg+UMf7P2W6lkX+ZiaLf4vw20HjenvmfCom2Dqzuq87IX5hfCvsqOmhgel5HzDnaIQMGqohGr9eUj+c36AkKOABgAkJfM/KPDzPtFoYyoAFZHXly3Cri6p7tsm+OmWIIKYAAAfM3QVqrbNl9ZrVbT1Cj/++Ef2FW/y9UODZZ/A53mUBvoihEfV0I7JZGww1sNcVelz/kc661tpPXrL5snXF56EXRf5qJoN/i/DbRIfvOd8T5tA51Ha/1izU7PerrYVVVVnj6+0zT8vXDmfKD2yY/iNfG/DfsaAPkiAAYArMtKJQ/o/CPCX/iaVgEfOZJzD2I39ATiGMeoAAYAAC6oSVwZVHzusd++IvyVwATAI47cTcVUiGcAL5cJga+YCZyDXfX78Ddk4VOf9m6737ddL4q2Usndjt9zkNpA+6yDgeeaml3bgjmPuw8EaTQR4a85IrHIb4R9DYB8RVgpAEAumXlHzPtF0SqOHzdn8bQK+GM/v+aHYzf4vwI4XutZVQQAAHCKoQHKygBYq3/v2v+5Kz5vbnJSohcCMPd2wqEZjwTAl9Ewd3HXnVJx9IhUvPGGVJw5c9nHtVX04rXXyqLODm5p8Xx7V9CLop+1UskvRjq7nK7a1ft7yOH7LC/92aUhcGeXr3ejrOrqXHu09KS3Lbkj0ainj++UobODMjZEJwcTxGvjAy1HX3w+7OsA5IsAGACwqsx8I30Beh8rhMBYpwK4sr7engNsnT7j2z2ORPnzDgAA39PgsfxzTte1vaP9sk+5+8DnV/2S9OkzEojT/g624tYq4MWaGsfuz+802F3Uqt5MZW/FxYuyqO2dvWvxXKjHtR10pLProIP36f8AWKWSIu2bXG1tHCh19a7tzcL8vKcrFYn5/7XphdPnZWLEoYuBULJodSwY7fKBMqEFNADgCpnw9zDhLwLpaO4QWANgPwvCi2wAAOAPd60RANdfHArOEXRoDrBMUgWci13p65/wN+tB7ZiVef1cuqefSYnIc57vlRM0BEZ+XKwAnk17NwM4CJ2pCH/NUhWNWG2vHP1a2NcBKAQBMADgMnoVs75cE5GbWRmUbHravDX8yU9yftjvbaATtIAGAMD/DG0BvW3zpkv/buvcLttu/uDqn3j6dPk2ym1OVQF7PIsTrtmfmQvsTAi8VAXsfwNnHZuhHXiRYF7AG6/1dwU44a954jXxvw37GgCFIgAGAFxipZL7MpW/jawKnFBh4sm/N3MHwNEOn1cAB2TOEgAAoeZg62EnLZ8B3LP77rXv+fz54Bw9h45FxShhWIDdnAmBe0vexaef0QA4GMNGj//MgI0Ir9n0jKf7XttQ68u1X5hfkDPHTxH+Gigai+4P+xoAhSIABgDYrFTygIg8RfiLwDtxIucexm7o8fUK0AIaAAC4KZGZ67lz355VH2Xu4kWRGW+DB0dNEAIgL86FwAZWAZ8bmyz8i/TiCVpBe0aDTK9EohGJxat9uWZnk2c8bZ2N1SXqat5pPvrCSZYHKAwBMABAw9/HRORxVgKh8eaba+6pn2cAx+IxA7YCAAAE2faOdnvvenZ/ZNW9jA47NDPXFE5VAE8xAzgEGjMh8IESd/Ux05bqhydOyfmJIp7DGgAb2tEA7qlrrvfd6mrFtFb+Ev6aKRaP/R9hXwOgGATAABByViqpVxc/GPZ1QMj85I019zfSsdm3a1FZVWXAVgAAgJKNmB2i6vzfRGPD6h80uf1zsbM2nTgekwTAIaEh8OMlhcBPP5MSkedMWq5PX9cp33m9v7gv7v+p05sDw9U3rfH7wVDpyWk5m3xPrDkz5++HXSxRPdLy0ot/HvZ1AIpBAAwAIWWlkk1WKtknIszQQPgkc7eBjt95hy+XJF4bz+OzAAAAirdt86bc838vXDB3dbdsLe7r0mmntwTB93jmYutiGVUF3FYTl5pIlRxNvVf4F2sF8PG33dgsGKiuqd5XY4kmhsft8NfLltnIrTpR/YcsEVAcAmAACCENf7U1VWZOERA+J3LPoqps8F/LKlVFBTAAAHBZTSIu23pvWvtBRkfNPQSdXSLxIi6YIwBGcfYXHQI//cwhETFq3uVtW66Svz5zTuZmi2iRe/qUyOCgG5vlfyMjgdqd5o0tBmxFfobODsqFMwZ3rfChgdk5Rze6Khqx2l45+rWQLB/gOAJgAAgZK5Xs1Uk8hL8ItfPnRCYn11yB6p4eX64OM4ABAAgQQ0OBdQNgkyuAJRMCF8qBFtAVhF9hpSFwX+Yi7EI9bNKa9bQ2yVsXR2VwqsgZqdoKmnnAV0pPm7ZFRfNL9a9W+2rV79iQwRcs+dQPhpwdYVFTl3gyRMsHOI4AGABCJBP+Hs7MJQLCLbl2FXBkS4cvl6ayij/tAACAu7Z3tMv2tQJg08Nf1b6p8CpgKoBRGr34+nARIbBWARuTUGkbaPXGxRF7ZmrBLGspBLaYs3oZly72iUSjrtzvWvS1aOumtrI+ZjFm0zNy5vip4p7DyKlvYu2L7IthV/+++tKvsOpA8ThLCAAhYaWSB0TkdcJflFVrq7nr/ZM31vyQXwPgWLzagK0AAABBFm1tkURjw+p7ODbmjz0vtAqYABil0xA4lbkoOz9PPzMyfnHskAZWpthaXyv9QyMSr03IzFQR3xdaAdz3Gk+n5RzoMLCaclfiautn0y9Izs77tea4CMEN/Q6H6onaxDOm7BvgVwTAABACmfD3cY41ym2xxeD5P8kTa37IrwEwAAAIEEPbgm657rq1P3jeJ7MUtQo4UmA44lJIg1BpzFQC5x0CW3PWQ+dODiyY0qq2JhqRqUx4Fo3HZH5uvvA70RC4/5jzG+dHuhYBuMBELwhoaDW71iA771fbP8MdKQcvVqmsrFyMRCMHOVRAaQiAASDgrFTyYcJfYBU5TlBGOjb7bsX0RTcAAAgQQ0OB6muuXvuDfqkAlkwIXAja1sIZ2RD4QD731nz0hZPVieq3NLyyKxdnvX0eTlvzMpip/K2srJT5+SICYDVwlhBYnT7l6t2X4zViJBqRq7a1u/44xdLvGW35zLxf96UXnAvXE/U1f6M//8zdW8AfCIABIMCsVPIJEXmIYwys4sTaFcAqdkM3qwYAALBSdY6RE34KgLdsLezztVKvRBUXBt3YE/iPhsCP5xsCR6qj/1jf6szSM+94G2S9OzYhk8suhojFY8XPUg17CKzrqGvgIg1n3aQtn6/a3m5s6+epsUn7e2Y2PWvA1oTDwOxcyfup1b/RWHR/2NcScAIBMAAEVCb85Q8mIIf5t4+v+cHKhjVm2xlKT74AAIAAMbXidOPGtT826qMKq3hcpK4u/8+nAhjO0xB43RanLUdffD5RV/OO/lvb13pVDZyt/N3ecPn3jVaZFj2nOMwhcCrp+kMkXK4A3tS1WWLxHBcFeST7fXLu3QFaPpeZVgGXGgJT/Qs4hwAYAALGSiWbrFSyj/AXWN/iuYE1Pyex6w5fraCpV10DAIAiOVBx6opcF8n5qQJYCmwDPTHu5pYgvB7NXLydUywRu6xa2Itq4GNDI2t+rLKqqvigLYwhsP58d7n9s7jYAtqu/N3WbmT4qxcjnE2eoeWzBzozz4e+8cmiH7wqGrGo/gWcw5lCAAgQDX91npCI3MxxhV/oiQI9gTF8/qJ906vZl9/0yl198ebKFe7rtIEGAADACmsFwCd9WKzTtiH/zzV0JjMCYf96IfDyKuCs5dXARVfgFqA/EwB3tzZd8UXaaniulKo/DYH7Xg9PpX3/T8vyMJFYxPEQWMNfrfytaah19H6doOcTzhw/Tctnj1wKgCcmi54HXFOXeJLqX8A5BMAAEBBWKtlJ+As/OnP8lH3SYuT8sH3TMHj5TcNfPbFx6mcnHT+5UZFKrfmx+J3+qgB2u70XAABAzupfPyqkDTQBMNylIfChzEXdq6prrv+HOhtz5cfsauDjp+3wy812t68OLM2w3ta4+vdMdaJa0pMlfJ+MDIv0vRb877Xjb5e1w0PzxmbH7kvHDnVcs9W4yl+9WDx7TgHe6a1fuihAw98jo4V3zdDq37ZXX/oVDiHgHAJgAAgAK5Xs1YvsCH/hR9Zc/ld5Z7Cgo3kAACAASURBVE9uTAw704Kv6uIgzxkAAGAmE1sONzau/TE/VgCrpgLCEeYAw1336UXda4XAdc8dfkNnY661BRp+6cW1U2PFt19dy49PDch05nXbre1ta35eLBGTudkSqi81GH3lJZGRtdtN+5pWOpeh9fNyWgHsRLVuQ2ujbOrqsKuKTaIXjGs7dD1XAG81RSKXqoCPjE0UXAWs1b8cQsBZBMAA4HOZ8Fcrf3OcjQHMVOwV6hfOnHemJXSOFtDxXbeXfv8AAADFMjFszFUBHI2Wc0uc07Z2mHUF5gDDfTfnCoF1NuZqVcBZenHtuXcH7GpIJ0foPH9qwH5719b2nJ9XWVkpslhRWiWy/uzTSuBUsvj7MNHgoGezjjd0bLSrd4uhX6ctn1s3tdntn02xNOt3aWSUm5XvKMwnW5cuqtLw99CFi3l/bSxRPUL1L+A8AmAA8DHCX/hdKe2ctcWZE+be+lkgnkemteECAAABlCsAHhvz5/4WUgEMlEc2BO5c+Wg6GzNXFXCWVkPqCB0nwjGd/Zud/7szR/VvVrQ66szYHg2AdS5wEFpCa+Xvm2949vBLc3s77CrefGnwq8Fxx46tjs8RLlV21i9Vv+Zpj0Vld9PS3wr9U9P2POB8xGvi3wj72gFuIAAGAJ+yUskDIvI64S/CamrcmdZmiznmL/lpDrBJV2MDAACHmFYFnKsFtF8DYJXvHOCgtqWFiTQE7stc9H2Zja+/vFtnZeazzdoeV4NgfVusp95K2V/ZlojnbP+8nAaGM1MOBLc6F1hbQpe5bbKjNPz1qPJ3OX29qFW8W6/bbgfBq1UE63HTj3Xs2GIHv3XN9V5u8hXsCxveOsmsX8Ptbm60g2D1g6ERGZidy7nB8dr4QOvLRx4L+7oBbjCraT8AIC+Z8PdxVgthpleya1uzUmcQLbz+usitO3kuAQAA8+iFak2rdoL1Rq4KYD/TKuAcFwUCHmnMVALvjnR29S3fBJ2VOT48/qV8NktfN2kl8OjgiDRvbCko1Ht1YPBS9e++668oSM4pGo/J/Ny8VEWrSls9vRDm+NtLLZR3XJv/BRtey263BsAG0dfPGgT7ib7uHxoYdGW+NdxxYNNGeeLseTv8/d65QflKx1USr1z9ovXqmvgvcRgAd1AqAgA+Q/gLvM+ay30laT7mzw6s+VmJXf6pAAYAAPDUaPEVhp6Lx/PbgiC0ooXfZEPgyyqBdVamzswsZF90PvCFM+ftuan5tM6dmrPku28eX3q8RFzuXmf+70o6D3h+ft655c5WA2uoauKM9OW0W4Buq2Hhrx/Z7Z7fOUX46zMa9moIrJXAI5Zlh8GrqW2se67l6IvPh329ALcQAAOAjxD+wpcSZs0LWik6PGTWBhVhtfZdAAAAjtuyZe17DEML6DTzJuGJVUPgYmdmavirIfB6QfAPT5yWwemlix6+fEt3Ufutr1Mcn9Oq7aCPvLA0I9i0IFgvEnnzJyJ9r3HBSIk08M22ey51jjW8sTwE1krgQxcuXrYdlZWVi9FYdD+HB3APATAA+ISVSj5G+As/WuzocG2rdUZRqRbfeWft+/fJDODKqhLbqgEAADNNjHNgyqHOrDmXwCo0BH49c1G4TWdmJupq1n4xs45cQfC7YxNy6GdLs393trdJd2vxrej1NdtsesbZY6rBrwbApgTBGvbqnF/dnsEL3m6Lz2Wfl+feHbCr1uFv2RC4t65W+iYm5cjY+3/X1DbW/knz0RdOcogB9zADGAB8wEolnxARrooDlqmscuY6tqhVehtpAAAAV5hU3RbU+b8qkufpsRIr+habGkv6ekAvCrdSSYl0duk5AqlOVP/8zFQ6ubCwUFHs4iwFbtN2UNu8sVkWYlH5zuv99scS0Yh8ube46t/l9IJVreJ06jXcJdkgWG/tm0S2bC3vjGCdS6xtngl9S8ac3+DSEHjfhhbprk3ID4ZG7P/fsaFlRFvZh31tALcRAAOA4Qh/gdU5Uf0rmSA5ffRlie+6/YqPrfY+AACAUGrMEV6eDEABT1PT0tzOXEpt6RqNOrGlwKUQWKvnrJ13/NeJkfF9pa5KNgj+y7EJuwJYafhbEy399HEkGpGZ6RkNrN07eBrE6k1nemsQ3NTsfBisgbP+nNDAV2+mzyL2AQ1+dc7vxAgdL4KuuyYhnfFquxK4sqLi98K+HkA5EAADgMEIf4G1JRwKgG2TE6w0AAAAAL+4FAJveO2l+2c/0Ds8Oz1TfJ/mjP6pafnboWH7P3e0tcgtG1ocWw4Nf9OTaYnXxh27z1XphRrH3176iFb3Z4NgfavhcLyAx9ewV2d/T0yIjAwvvYUjCH7DSat/72yol/RU+uvJq3sWu04cezjsawK4iQAYAAxF+AvkVlNf69gKWW/9TORjH131YzoHOH3kJY4GAAAov/UqUstpw4ZgPwE0HDJpvYH1XQqBE7WJr8xOz3yvlDUbsSw5dOGi/e/2WFQ+XV8rp352UmoaaqV5Y4tdxVsqDX/nZmclGouV5/BqhW62WleS779fg+G1Zn9r4FtqtT/WPiQEv3jfQ8mre3aLyIGuE8dSrAvgPIcHLwAAnED4i7CIFNkGLxaPSSTm3HVsi+fO+XrFHZ+lBQAAsFK1i61b/YQKQJhFQ+ADLS+9+Oe1jXXPFbtl6YUF+d65QfutVugd2LTRfr/O7Z0YHpdTb52Us8n3nJnPulhh36+n7FbOw6vfCH9doS3GL5w+b19UQPiLZe4Rkb7k1T0HWRTAeVQAA4BhCH8RJsWGuPXNDc6u0vnza34oscv8CmANxAEAADyTKrBwR0NUa27p31qFF/HR6ansdheqpsbDjUbAaQjcG41F91dFI8fn56yCv6F+MDQiA7Nzl8JffbuSBnh609dwja1NUtdUX9SFqNHqqLZ/lXiNy62gYQS9aGB0aNR+7gBraBSRR5NX9+yjGhhwFgEwABjCSiV1Xs+hzNVvQHAknD/Z5WT7Z1V14YKj9wcAAOCIYsNGN2zdWvqdDpwVSSUvr7DT8Ld359KMTi81lTw+NadFAmC468H6P/+zpoVf+uy/HBsafbSQRzo8PCp9E0uVvfs2tNjtn3PRFr5DZwftW11zvdQ31Uu8NlHQzmn4OzOVlmpC4ECyK8dHxmV0cESsOSvsy4H8ZauBH+46cewx1g0oHf0CAcAAmfD3MOEvgmhxS0fOvSq0etXp9s+q8uLg2o93Q7ejjwUAAJA3v7QbXlinnau2VT3ygkj/sSvbq2or1r7Xlt4CKMX+xv/7P/fW1Nf25XsfGvweHhmz/63hb3dNYUGutofW1tDa1nfk/HBBYV80HpP5uXkOeIDMpmcutXnWCwQIf1GEbDVwX2Y+MIASEAADgMeWhb83cywQRpVVVQXttePtnzMzdGeP9a/+sQbnHw8AACA0jr8t0vd67rmaGv5qdTCAUu1v+r3feacqGlk3edOWz4cuXLT/reFvb13xXZa0Knj4/MVLs4K1+nO9Ob+VlZWysN7FIzCeHuexoVE5c/yUnDl+Oq9jD+RBz5E+m7y654nk1T2dLBhQHAJgAPAQ4S8gEokWVs3rdPtnsauKq2VhbHz1j1EBDAAAILJhw9qLMDt75fs01H3lJZHTp/JbPK0SDrDFDW08iVAWVdu3/WLrP/3Hf5vrsTT8feLsefvfpYa/K+msV60CPXksKefeHcgZCNrzgJkN60s62zd7nLXadza9yu8BoHT7RSSpbaGTV/e4O6sBCCACYADwCOEvsKSQds5utH/OmutfowK4vt6VxwMAAMiLKa2Rq6vX/tjginEa2rpaw99CWljnqhA2iV+2E6FWvXfPPQ0f7Dm32hqkFxbke+eWvmcPbNroaPi70vKQcK0wWOcHa+tgmG+1cB8ok4dEJKVBMAsO5I8AGAA8QPgLvK86nuNk4gputH/OqpiaWvNjkXXmGAMAALjGL3OAs3R7daZvoUGpX/aTABg+0fjt37kqVpu4bMiuhr9a+atvNfztLOC1WKlWC4OzM2IjsShtgw2VPW6FtPcGXKLzgR9KXt2jQfABFhlYHwEwAJQZ4S9wOZ2/my832j9nzfX/bM2PEQADAIBQy1X9u5K2fDalatkgi205WmgDLmn7P/911fLXW9nK34NbN0l7LOrZsi8PFXVu7PC5izJ2cZR20AbQcHdieHzNsB4wwHYReZwgGFifOz0UAQCrIvxFGC3uuFZEvr/mnmvLr3y42f5ZRebWbjtW2UAbaAAAEGIbN+a/7wGf5Qv4SVX39dJ64HNy4Y//kxy6cFGaIhH5ZGuTxCvNqQnS9s8rW0DXNNRKojYh8dq4xMpYpRxWuv6TY5OSnkwTwmNVOjd8xLJkYOb9Wc9N0Yj9M0UvJvHoZ0o2CNa20A93nTj2BEcPuBwBMACUCeEvsLZINLLuFcVutn9W1muvrfmx6p4emfrRX7v6+AAAAKvyQzVtti2yvqVF8qoWmxoN3CqEQfxzn5Xnv/MfpTNR7eq8XydphbDeJNMxSi8a1guCl0Lh/C4gxto08NWwd3py2g58aemM1aTSM9I3Pin9U9N22/hcNATujMelt77Wi+4C2SD4MRGxb10njo1wUAECYAAoC8JfILdYonrdAFiv/nZTIseJBCqAAQCAZybGRdrazF7/c+dE4nGqf3OJetduF+E2+uSfyQ7LknafhL8raTiZDYRHZOlnTDYQro5XSywRo0o4B10/DXyXwt60/W8CX//TUFYrcu904VyF3q92DEilr+ySlq32bY/FJF5ZYb8vXrX0f1VVHRmVRdG2zL0isltE7injYtszgrXLffLqnicyQXCqjI8PGIcAGABcRvgLrE9fvGev8F6NVgiX40V9+ujLEt91+xXvj93Qw1EEAADhle8M4ImJ4peoqSm4y1tTY8BGIIwu/tvflckf/pWn837dkM5Uri63PBTW0UFhrBReHvbOpmdldnqG2b0Bo5W4OstbWy/v29Di+M5pq+f/n703AW/jPs99P+wAAXDXQpOySFq2RVubl2hx04ptNsdhaCXuSezG90h9kjRtfU+suO1xctscq829bXROaytp0mat5Vu7ac6JHVpHjpydbhJrseXKkhopskRA0UKJ4r5hB87zDWYokMQyM5gBZoD39zwjUCCA+c8ABDDz/t/33Ts4NOf45feO1TUeave4qb3AORmbwx731/vXNxx+9TwR9UnXBzq7ukUxuFSCMAvBj/IS6Ox6hoj2dgyc6i/BegEwHBCAAQBARyD+AiAPdt9Ks7mzUYqDdxaYozJuZ0QwgxsAAAAAurJkSf5Ht4unl4pxANsr9xRVCgIwKDHJ6Rka/uxfUeTNE2Xd9SwisaAUDIUpnEzRlejiI660m9BBy11OQWBS2yWaTRTmicR2dix63WSz2QSB2O5wCAKxmZFcvCExvlkQe+HsrXgkcZYFWb3FX/5b7G6oKyj6ZuKr8z0sir/zEMVXQYANdHbxedJt4nJ/CZ6z7bwEOrteEYVg9ASDqgICMAAA6MteiL+g2km1tRXcA4XcvfnimbWCu6XCh45kdQBnu85I8AE/AAAAACoUM3QAS+JtMQ5gX5krN3Tcz+j/BaUkfuUqDX/2cxQ7N1CW/c7RtMFQhILhsCAoyb2PBPcUc4+oEuEpF+x+5WWhMEwZ4nD6Mv0eJh13llMkjkd5zOn9xsd5iURCvC5O8WgMjt4qRXL+8mQJPcRfhh+f4cdX2hfuq/f3NR45+O1CtxO7eflc6d4Si8HsPN6a0RO8V+946NFNW97uq/OvdLqdN3POiRiLzfA+OMY1y4Iwvm8/YqqBbkAABgAAnYgHA3tLNJsNAGPjKSzesvjKB965DmZLFd9ls9tKsh4AAAAAANkUI6qWkmL7f8sdAa3nfkb/LygRkWPHBfE3OZO7XkcPWOg9NDElCLlSdGwmcy5fsTc0szOUXcHhRNopzMux6RlhkVyOah3BhZDE4UyypVLxserCCcvsJObr1cJdvJlA2AWF4E5e7ubd0VIgkUMl/DfHf7s7WpYqjoz3+GrOLXnjyAeUrjmLGMzdwTuJaKWOLwipJ/iJQGfXi6IQ3CfjfrJg0TcRS/xJJBR+j8dX4+H3ihxcP1/c2/OmIErv2w93MtAcCMAAAKADovi7HfsWAPmwyDs9PrXo9pkzsvUmfuatnGtw3raaor88jWcUAAAAACCTycn0f4oVUMvtAJaLCqE6VVfB/cbAMMy8/EMa/e9PlWw4LBax4Ns/NikIU5lwPyk7eNs9LuGyPk/E+0KnryACT6VF4D0XBlUJUlrCscoLHcTZHMUA6EUwHBH+1tiVm+9vqRhOz4RU/a05XI6Qy+N6R7HrF8VgwZ0b6OzaIArBep9XZRH2/kBn13lJiFbrCmbhNxqK7g1Nz97E/1/SupR8DbK/13By5NPU27NDcEPv2z+uZgwAZAMCMAAAaAzEXwDU4ckhAJfK/ctYQrM5f2etrS3ZOAAAAAAADMWKFblHIwnA4bD6EbvdFd0BDAcw0JvR3U/SzPd/VJL9zMIvu30PTU7Pc/uycJSObnYXJdjyfe9tqqfuhlpBXOZO0nKLwACUk/6xCWHtm+v0myjFfb9K/8asVmuqptb77my9v8XQMXCK45F3BDq7dpbIFbyyGFfw0B1v6w9Nzf5WMpm0kHLxN5OtQix0b88GxEIDrYAADAAAGgLxF4AccAx0KP8s6VxCr8tTfPeTbALnct7S3tZaunEAAAAAAJiN6cUT+WTj85V/Y4sZfwHQAQz0opR9v9mEX3Yjbq7zCXHNWjsTOfqZheDVXo/QTfrgsmaIwKDq4L81dgDz35eer381j+1r8D/WePjgz3UZ0GJX8A5RDN6q1/pEJFfwRIYr+Fi2G7Lrd3Zy5gexSGzuZJZs8be+IX25uD6DvzD0UW9PN5zAQAsgAAMAgEZA/AUgN6nWVrKcPZv3NhzznK0HOE9niubYw5GcD+lohQAMAAAAgDJQbLduqSgmAtoI8c9xHfs34QAGOlDKvl+OY5ainlmY5ShadiOWQpDliOg/bF1GL4+MC53AAFQTHP1MWaLSy42v3t/X9NqhPaUaRsfAKakruFsUgvU+/8pC7KO8BDq73hTF4D4pInp045YPT41Ofkty/TJNLc2FxV8Wfld3pZNPSExPOfsW0fC1zFutF13Pu/TZNFBN6NOiDwAAVQbEXwC0IZsL2F7CE2YsQkdPZe/5tdYat5cumUgYYBQAAAAAqGqKEVBV9Opqjk4CcKq5uaybBSqTiWeeo6HHPq27+Mt9vBzB3HdtVPg/C7A7V7QIl6V040pu4IVdwwBUOlciMWEL6+02w2ypx1dzbskbRz5QjnV3DJzq7xg4xQJwBxE9U6LVsiDLBeuBQGdX39Add//TQvG3ptZLtU0F0j447WTDHdfFXxIrMNasJVresvDWO6m3xwBfjoDZgQMYAACKJB4M7IL4C4A2ZOsBZlG2VFhtVkpOZo//c97WZdhnORqOGmAUAAAAAKhaiun/NQpyHcx2haIX3L9AQ5LTMzT82b+iyJsndN+t3DvaPz4puH13tNSV3YHIIjAvAFQTV6LpY/16hzFkHKfHNb78+NFV5R6H6MTlnuBdolO2JOdlHU7n/aGpECUz+s/5PBJHPxdkzbrct1h1czrx5fr3KVaTt4nOYwBUg09NAAAogngwwLPOnsA+BKAAnhpZe4hnTWbCX6RLidPtovjFS3g2AQAAAAAyaWvLvzvCIXPvLiWuQoV9xej/BVrBkc+DD+3QXfxl1y937jKS29do8bMAVBtad2yrweFyhGp8NRuMtOtZCC6VI9jhdFIiHp8n/pLY+1vw3FXzkvnO34Xw89vesfDabZoMHFQ1EIABAEAlovj7NPYfAIVJtcnrz+UvzZmdv84ynGhIXL6c9Xr3preVfCwAAAAAAAJGdtheuFD8Y5Q71nU6ewKMFqTqkOAIiqdUkc/2ZUvJ2dxIDy5rpu6GOkOITgBUM8FwxBBbb7VaUzW13nc3HH71vAGGswi9hWBB4LWkFom/XGO20MiQFTmTxzgGev57rqHEdmBO8CkOgFFI5/pvEBfpCLFdvAwOX7q22WK1cOnKkVKW7IPsQPwFQD/8DbU0Mjhctj1sCc3i2QUAAACAsWABOJ9zxOwMD6fdMeVCTwHaKy8JB4BsxK9cpeHPfo5i5wZ03T9Wr5d8v7uN6rZ/hLiJ8tqHHqbw8CieEwCAIP76G2sfajx88OdG3xt6RUM7XU4Kzy6ejNfU0qTFw1+HvwtdGZT+u1LbBwfVCARgAMpJb882Mc6hu9CbeuPyJrp2aYhmJ2cemuzseoo7F5wuZ7/dYd9p1NlXlQrEXwD0pcbvLasAHDt9JufvnLetpugvT5d0PHKJhiNlcUwDAAAAABQNn+xsW6E4Xlkz5Pb/qhhfqg4R0EAdMy//kMa//DXdXb+e39hM9Y98guzLl81d1/QPe+jaR/+IolP6rhsAII/wAudpKfE1+B9rPHLw22Z6qhYIwWykul/tY7lq3FnFX3b+an4OppIn+4GyAAEYgFLT28Ni7w5R+JV9JMhRE8tuXE6TIxOCMBINReqjoYggIEfW3XXO6XHuMMNMLLMTDwY2iF8cAABK8Hhk39jutAsxOuGZ8nTJOeK5I5astbUlHYsSkonyHRACAAAAABTNsTeINtxZHhFYbsS2wjhciL9ADcnpGRrd/XcU+sUhXfcfxz03Pv4YuTasW/Q7a3MzLfnmP0IEBqDMLHc6hF7uK5Eora6Rf15FK/wN/m+aOYlSFIK3BTq7ukVH8Falj5GIZU8JqWvCZzwwPugABqBUsPDb29NPRD8V4ydUfUrUNtUJ5fKZhKZnb5oamfy3a3du/C6eT/0Qxd9+tc8dANVMqrVN0db76/1l21uJM2/l/J21tnzjAgAAAAAoC6WaAMcxzCwCBwOl7wQOy5x4qLQPtQbxz0AZoZ8fpMGHdugu/tZu/wgt+/qXs4q/EpII7PTL6LcEAOiC21o++YbF3+ajRz5WCc9sx8Cp/o6BUywCf4CIZCdpsjkhnkUAtjvSxgXZjI9ruj0AyAUCMAB6M1/4VTzLKBu+Bj81tTTP+00ymbRMj09tG1x7x+DYpnvQEaAxEH8BKC38PsfJB+XAlSfCx9XVZdhXAhzAAAAAQAUzPla+bZPjYvVpNEmOhV8WgA+9mr6U68wtFtkR0Mq2M1WPw0cgD3b9jn/5qzT83z6na+Sz46ZOWv61Lwldv1ZfYWEXIjAAxiAYzp1UpgeVJP5m0jFwqq9j4FQ7EX2KiCby3ZbPSUVD2fc7xz8rgr/HyflOU6rvPaBqgAAMgF709tRTb88eLYXfTNgJnO3DJjwTXj4zOX0KIrB2xIOBeoi/AJSe2jLF6fCX/PDh10z3jEdKfEAIAAAAADAHO2OVumPzkSkEnz6l7wlRXpdOjuNUXb0ujwsqi8ix43T144/Q1PMv6rpd7Ppd/vUvkWNVp6L7QQQG1Q5HML88Mk57B4fmLXzd6Vl9q6vaxQnqpewArvF7j1Wi+JtJx8ApPmfPQvAXct3G4Xay4Srr7/wNKia+XbyQ//f8XWT4WuY1sp3KAOQCAjAAetDbI7lFH9Vz/3IUdDaHXCwS80AE1gaIvwBoQ6pNWQQ007C0kZpamkr+DDjzOIDdmzeWdCwAAAAAAIbn4sX0COt1EjuvDBK9fkS+S1cp01Py76C0nxgOYJAHyfU79NinKX51SLddlen6VQtEYFCNsOuWRd5jUzPktloEMZaX5U6nIMgempyif706TJ8/f4n6ro3SuA6Tieod6clVLEKXAo+v5tyyN1+/oxqe7o6BU+MdA6d28o9E9MrC3yfjiaz343Px+c4b5YQF4HxR0GffWjghLah8JQDMR8PpmQAAAY58JuorhWDIHzhNy5vp2qXFBwosAodnQ1wa04InRh0Z4u96M44fAEPhUdCNkoGqL9VFIsT8/PIUuTe9Da8hAAAAAAC5NC8hGh7WZ3fxCdGTx4k236P9YysRlhW6nFPoAAY5YNfv6O4ndRV+SXT9FiP8ZiKJwBN/voum3xrQaoiGgcW+9jIcfwLjIgm+uWDB99DENB2bnplbNtf6qbuhVrPuXhabJVgEXu506La/WPxdfvzoKt1WYFA6Bk6x0Nod6Ozic/p7iWilw+WkWCSadcBFnafi7zKrbyNqnl/tKKSd8IS3+fSbescCQwAHMABa0tuzQ4x8Ltk0X+7JtDuyH4RyHPS1Ozd+F8+xavog/gJQpeTo3XLettqw+yM8g64YAAAAoGIxQyccC8BaxkAvhPfB/GhEbVAiANc3yL5pauHJXQBK6Pq1L1tatOs3GywCN3z1S+S7WVmMtBlgwY5jfUvltATmp95up3ub6ukPW5fR6pr0pHd2BX/l0lXNXkeZgu+VaHZBUguqVfzNpGPgVL/YD/yXNrstp53b6Xbm+lVhpAltnGzCVRfs+uW6i8XiL0EABloAARgArUjHPj+96NGaG4jetvb6slr7L8n5iudnJ2fuH9205e14npURDwb26tHdDEBV09homq1PXrma9XqrX0XPCwAAAABAsZRTAHbJdLqw+Nu2Qt+x6BEDrSQCWgEpxD+DBYR+frAkXb/e97yTln39y4q7fpVQiSIwC233NjVABAaKYSH4wWXNtG1JozCRgJ3BX7l0RXAEa4HkQr4S0ed1CfF3Ph0Dp3alksnZXL/PVseoGP4+wwIwx0Jn/443Qfv2QwAGRYMIaAC0oLenfdGsHJeT6L2/SXTD0sUrWHcr0Ys/JsoRJaEUb62XJkcmst4rmUxaoqEoi5n4IJeJKP5uN8VgATARqcZGsoyOmmPAQ9kFYMZa66fkpD4nCgEAAAAADMeSJfJHxAIwu1j0Eqz1cBjLFZWVdhzX6dSJDEwHu35Hd/8dhX5xSNehW71eanz8MfK8fUtJdhGLwI7df0tj3/9JSdZXClgE3lzrE0RgdnXW65lqACqODT6vENncd21E12CV8wAAIABJREFUmETAvcDBUEQQhouBBWCOKA/q8NkK8Tc7kVCkNtfvbDZbKYbQV4qVgMoHDmAAtGHvvNhnv5fo/+rNLv4yzfVEb79Ts5UX6h6IzIY7A51dOPqUQTwY2AnxFwBgs+f+Qu+8rcuQ+yc8EzLAKAAAAABQ1bBYsmadflHQCiKYZTE+Jv+2bo+ih4YD2JjEXj1IkZcOzFv4Or2Yer6PBh/aobv461q/lpZ9/UslE38lfI//KTX97v0lXafedDfUCS5OFu8AUApPItjRsnQuupldwMW+llZ7033yLCqHk0nNnhNfvb8P4u9iJn/jN+/L93urRv3OBdhbipWAygfTmAAolnTv7/yo4Pf+FlGhUv5bO4h+rM0BQKHoCXYB+xtrHyeiz2iywgolHgzwc/lUte8HAHSjsYmIzppi/6befNMAowAAAAAAMCE+H9GGO9Mdd1q6ldzu9GNriZJIaV6/AlJ1EICNQvi5b9HM939EsxezdiwKWG02crcsJc/mjVTzx58oeuTxK1dpdPeTFHnzhO57oXb7RzTv+lUC7y/HhnU09MRfUzKRKNs4tGSDr4b6xycF12V7AdMFAAvhCQQsAktx4lIUtFonMIvJ/Jgs/vJrUuobLgZ/g/+bzUePfAxP3mJi0dgteX8f0z0i/jzin4FWwAEMQPHsmvcI3PPbLNNs25rDIawDyUSytNNATUY8GNiWtcMZAKAZqSbzdAA73c6cv/Ns2ljSsSghHo0bdmwAAAAAKAKdemp1g4XauzcSNTdrt4bVOqSwKBGAFURAp7TcbqAadvcO3reNrn3zn/OKvyScM0kItxn5zot06V3vp8m/2EXJ4WHFq+a454lnnqPB3/t93cVfjnxe+uTnyyr+Sjju2UJL//L/Iaffmyr7YDRgAyf7EdGhCVT/AHVIInCmE/hQEVVSkujLkdLFAvG3OJIJ7VzYOdil6l4AZAECMADF0NvDouHKeY+wuqPku1TOCf9EPH5rSQZjQuLBwAZEawAAMuFkheip06bbJ3H9Z6ICAAAAoBzEDTzJa2go+/VSHPSatYrds4vgbmGt459JvwhoxD+Xn/FP/RkN/d3fUzwcVTwWFoMnXj1Cgw/9Pk3v/lvZ94scO05XP/4ITT7znO7bz5HPLd/aS64N63Rfl1xYBF7yzX+0uBvrTW8D5u5fFvBOz6JmB6hnoQj88sj4nBtYKau9ogBcRLKG1WpN+RtrPw/xtziiKj5XFMDuX5yjBpoBARiA4uied2929IqzBGUxPK7J7pfT+5hMpoo84q5MRPG3f16HMwBAH4QIaHPA3erJHLNz7W2teIEAAAAAAEhECriRmpek3cDtHeq6gZe3EK26WfvdzaK63BPpPG4FInaKtxmUBXbtXr3/P9HUm/9R9OpZCB77/k/o2ocepsTpX+W8Hcc9D3/2r2josU9T/GqOCREa4n/gflr61G6y+hScfyoR1uZmWvKdf7F521cUb1MsM5JoxxG+AKhFEoHrxc8/FoHVvKbYAcyPobYHWBR/H2p+/TDqAYuEz8Pr6ALeUartANUBOoABKI4N8+59wzL5DzY1QxTRZsZQSIYAbLPZRjRZWQURDwY4w6tPjvhruXSRLG+9RRQKpS8zSLW1EXk8lFp189zPAIDFpBrNEwHNJCcns15vZAGYPw/cXrwHAQAAAMBg8IlvFoBZzD17hkhutC7fp12nlC0l7l+l3cNwAJcFFn+vffSPKDqlzmGXi/DwKF35L39KzX/0UXJ9cNu8W3Hc8/R3+ig5o+06s8GRz42PP0aetxu/4avxn77qcn3+f5wf/cFPV8q4uaFRI7YBkAmLwA8uaxY6gfn11HdtRBCF+XolsAjMMdLsTN+gYAKIw+UI1fi9v9945OC38cRow+zkDPka/Fo/7Ivo/gVaAwEYgOJon3fvWgWzL08HNNn1PONoerxwh4TVZr2oyQorBFH87V8U4Z1JKETW/p+S9fBhotHRnDeznD0r/nRA+DfV2kqpm2+mVPdvm07wAgBcJ8l/2+96x6I9Yq3V/Es+AAAAAIBxcbm0Gxq7aDkW+uIFomAgd7Q19+2uukW58KqEcQWJXEripx0OStXU6DdukJOJP9+lufgrwW7goS99jZquXKWaP/6EEPc8uvvJkjh+GcdNndT0+GPkWNVZkvVpgffTf7bSflvXK8Nf/MpvJZNJi2kGvoBgKEztbg3fB0FVwo7ybUsa6V+vDgsuXnYC8/+VsLnOJwjA3AMsVwBm8ddb6+tqOPzqebzy5GGxWl4vdMOxoVGtBeAJuH+BHkAABqA46ufdW4yHKQhHfRzPHR+kBP7AkYPNbuvDcz0P7lNYn+uXluPHyfbcs4IIrBTLpUvCQv39lFq1ipLvvU8QhAGodgSHfAXg7Fpt2I3QuYsGAAAAAOVkelpfQTQXS5dq/5jc6csxyVcG5ztxWWjl60uxndOFJ1LPoWA8qeZm9WMCquGu3um3BnTfgSPfeZHCR/+dZgK/LtmT5X3PO6n+kU8YMvK5EK7enq3Lu1bvGd75ZzuioUh9cY8GgLlhB293fS31j08KXcDc68vXyYUjoPn2crupPb6ac8uPH12Fl40yGg8f/PnUqttT+SauxGNx4Zx8w1LNjD/baN9+bboiAcgAHcAAFMexefeW2+n72glN4p+j4QhNjkwUvB33PDS9dmhP0SusEOLBAIu/9+fcX4cPk+0bX58v/vJMdY4e23BneuEOKhkdUOwOtv39F8n2xS8IMdIAVDUmi0dPnThhgFEoQ8ceGgAAAACUm1xuWbOy8BiLF/5/qURunRzAKcQ/l5zYqweFrt5SweKvyyu/E7oY6h/5AyH22Yzir4Tt5lU7l7303U9563yvGGNEynDbcPocaEd3Q92c6Nt3bVRxxPjmOr9wn0I9wr56fx/EX/W4atwFZxSND43R9JiCyWS5+RSin4Fe4BMMgOIIzrv35auFH+xXAaI3i3f/8kn+axflRQ15/DX/VvQKK4R4MLCLiLbn2hp2/lrZ+SvBXVWru4g235M+GcFRZLzwjHW+jjusZCAIwbt3k/XA96r9KQDVToV0ZDtvM6YLOF7gIBAAAAAAAKjo/7XLD9BLsYMZlJTxPV8u+Q6PzIR1FYG573fpk58n/wPbZNzaFDzd+N3/uau2qe5TbFIww4CD4YhwudzpLPtYQGXB0c/s5mUhl6OglcBx5LycnpnNei/++/I31n5+yRtHPoCXjXocLseX5Nz52qWhYkXgZ2jffpi2gG5AAAagOObPzrk0lBZ4c/HaSaIfH9Jkl1/99RVZUZ/8we9wOnIKntVEPBjgLoUn8m2y7YXnr/+HD/J5Fno+kZfFYRlO4Lnn48ABCj3xV6qipQGoBLgj2yzYR0dy/y3X1hpyKziGCAAAAAAAFGB4WP4eUtL/y993lyACupSEn/sWhYflVWNpDYvADh3EQe77XfrUbnJtWFeW7dKRvrr/9a3+2qa6DqfHZeio0/FKS1wAhsJttdKDy9KfFRwFLU02kAu7iLPFQHPfr7+x9qHm1w9/Bs94cXCSptz3KRaB+Tx9PKr4fYPFX/T+Al2BAAxAcfSJJe3XYYH3J4eJLg9dX37xBtE/70tHP2sAO3/DM/IERG+9bzeK/gXxt5tnnOa7Dbt/aTTjwHHNOnnxYwpneKfOnqWrD/5niMAAGBzLtdwpC/Y24wrZKg46AAAAAACqCyUO4Hr5taXo/y09E//zBUXrdHs98xa7Q767OxuJeJysGkYEe35jsyD+OlZ1avaYBoLz0fv9335uovU/jjUYORI6M16X3ZYAaM1yp0PoA2ZeHlHwmSS+JllEzpyo4Pa6r3hrfV2NRw5+G0+WNnh8nvfLTSyYnZyhC2fOC0IwO4Jl1HP9JcRfUAqK+5YDQLXD5ey9PXsWuUpPD6QXjeEPj8HAJVnOXxLL/jHrSxB/N4hifV4sZ9+6/mue5S33QD8cVjSeGr+XRgaHaWznn1HDV2UligBQOTQ2EdFZU2yOM8+BvsPATuZ4LEZ2J77iAQAAABXH9JQiMRLkgE+YT0/L3ztK+n/h/i0pkZcOUHRqJu8qWZz11fvJ3+DP+f2ez7XwyfuZqRnhUgnJZJKcbidFE/LO0+TD/8D9VP/IJwy5rzVEEIF5kv7Sf3+te3Tjlg/PTs08HYvEDNUVFAylHZn1CuLfAVAKO3nZ/csLO4E3KOj6lu67wWcX+n4R+aw9jYcP/pw2bnloanTyW8lk0iJnBfwZInyOXEp//iz83EkmEgl/Q+2f1f7iZ0+ZYicA0wMHMADFsm8/d8q+qfd+ZMfvpbMXZIu/HPuBsn9B/K0Xxd+6Qre1XLx4/T9yT6zwyQMls8d55o3TLhwgTr81QNO7/1bRfQEwO6mmRtNsAX9ZDx9+zQAjUQYcwAAAAECFYsRI0oiy2EpDoGf/bx0E+lIyu++lvGurX9pAK25ZSU0tzXkndwoicYOflt24nFZ2dQj3U+Lq5fM07iL7gBv/66eqQfyVWC9N0me3IrsWa/zeY4YYmUhQnOgP9y/QG+4DZjdv/9ik0AksF35temy2VF1z/YMQf/WD36M4VtvmsCv+EsaTi/h8vrRYLJZzNX7vTRB/QSmBAAyANuxYFAWtEfxhwW7RwcBl2d2O3FHAX6Cr/bkVxV/uaV6p+M5yXb3sGlZxIsZqswmXEz96hZJK+qcAMDseQ03sLojFkn2Sp3vzRkONM5NYLCb/xgAAAAAAxXDtmvl2n5LjL6V1P3AAl5TZgextVzzhunVVGzUsbVQcz8y35/uxcMzOYblEQ1FVUdBWr5eWf+1L5L33XeXdmaVnazwY2Mtr5dqyZW++fkdtU92n1IgsWsOxulIEdLsHAjDQF3aZswjMr7tDE1OK1nWrx22ZGB4/jKdIXwQRuN6/imPr5UZCZ8IJnXVL6n+TjVqoaQSlBgIwAFqwbz/PVOzWWgSeHJkQ+gP4Ui78ocJdKvhAEdgjzixVzvC1/LFgLPqePkV0ZVDVw0uzg5OJBE3/LSZ+geoh1dpmqm2NnzljgFEoAw5gAAAAAIA8KHEAKxCAU3V1RA4H9nyJiL16UDieXgiLvy0drXkdv3JgMXdJ21Jq6bhBVk+wEAXtcipah+OmTlr29S9Vat+vHLbHg4Gd0u2aXju0h0WWcruBOVZXYnWNuSYwA3PCrzNeDk1OK3IBi6BHtgTweXaOrV959j+s/sbaz/P7FBuwsq2ZUzn5/Ly/wf/N+iUN7Sz8CnHSAJQBFBkAoBUsAvf2dIuO04Jxw7ngE/dT45OC6CujMH4OnoHkrfP+U/PRIx/Dcyq4f1n83a7kPqm2NrKcFbtJWeA99gZR2wqi5S1EbjHOiZ3BLA5fvKC4+zcXU0ePU60mjwQA0BrLTPYOMHubkTuAIQADAAAAoHjit99OybYVlGQRNJV2ENgsRDYz71ue5Cv3OI6PATkCWiZw/5aW2LHji9Ynib9qnLi5cHs91LpqBV399RUhwjMf4dkw2Rw2SsQWC9MLca1fS82f+29kVdD5WaE8FQ8Gxu3tHXNuYCK6Y+Rtm3fOTM78j0QsXvJz16fF55kFOY7mBaAUsAt4z4VBOj0bUtQFTEQ7A51dezoGTmUVI4H2NL9++DNE9BnsWmAGIAADoCVpEXiD2GUi23nKoi8fSMxMiUXxCqmp9VJdU/3fuH/8oz/H8ymIvzz77VHFd1zoTGQROBhILxqT2eXMs5bDz32L3B95SPP1AGA0eKKFmch18sjeeoNhtyIaNmEXHwAAAAAKo9EE1HykXC5KrFpFsc1bKFU7f5oqT0+Oi0Kw02LSSDmd3L9MSuHtQXHEL89P49JD/JXgx2Qn8LWLQzQ9nj+i1eFwFBSAve95JzU+/pjm4zQxe+LBwDF7e8ec85fdwE1Ee4bueFv/zMT01lJtGrsvWYBjVnvh/gWlgycbPLismfqujSoVgNmEtI2I9uLpAgAsBAIwAFqzb3+QiDZQb8+uaCjyJ8lkctGUYXb2RsIRQQSMhiKq3Vo8E7VhaYNwSUS347kUxF92YT+t5r6pm2/WfkA5iEfnd3RGT/2K3CVbOwBlxGQdwMljbxpgFMpQkh4BAAAAABOhowDMwm/8zjspfsedws/54G8akRSRy4wisJIKH06CUgAcwKUlFgjOrU+Ka9ZD/M2E18HkE4ELuYDrH/kD8j+wTddxmhAWsPrjwUC7vb1jnouRI1dHN215e2g69L+joUi93psmib8sxukZ/8x9r+Px+a+R5U4HHMdVTrvbJbzujk3PKBWBd0EABgBkAwIwAHqxb/+u6NbuF6bHpl6IzIY7k8mkRYs18QFNjd9L/ga/JPxKdFf7cxkPBiT3tSpSjY2Uam0ly6VL+o4zGp/nAGYiZ87quk4ADEVjI9HoqCmeE7sz91cl9+aNFD50pKTjkQu7gIvtPQMAAABA5cMu39iWeyh+222KtjUlisAsVmhyoFsKWEDnCGg5KI1/Rv9vyUlmTKRvWNpYsu++ckRgp8tFodjsousb/+unyHvvu3Qdn4mRRODuhSKw2J3ZMHz3pr+ZnZr9Uz1joY9NpVP59Ih/5m5hfnwWmXP1vApdsF6PUvGvKrgSjQnC+ZVI+nxavcNekfupu6GW+scmieR/BDErA51dOzoGTkEEBgDMAwIwADrie6X/uI9o1dime1Ym4vHPxqLx+8MzIcXTgu0OuyD2erweIe45x6zWOurt2Ub79qsWQM1MPBioF2e7qe5fZmLr7yA6N6DrwePYkDmELwD0gidbWEwiAFuuDRlgFMqBCxiA6iGxZm3ObbUGBnJ2mQMAqptE2wqKbdlCySLqOVgEjvt8ZBrZU0n8s1L37w3Kbg+0g6Ofa5uKOg2gmEIicGR2vlvf6vXS0qd2k2NVJ575/KwXz+tktUhz7+bYpnu+EovGntEjFprFxaBYp8MinFawm5MFPX58CRaX2e3Jrt92TzoPjkVhFje5g5iFYu6ErbdX96l73me87yTRnPfXBr9XEMordd/wa+POej8f0CudgbATLmAAwEIgAANQAhoOv3qeiD4mLjTyts07k4nk1lQq1ZCIJ25PJpPC36KFLE6L1VLj9qa//LncLkGIzOdAW8C2YhywJqdfSe9yLqz3voeuffWfyO/zkK/Br/keYVdeoc4gACqexiYiMofr3TExnvN39rbWko5FCaGZ0MKUCACAwUh2dFLK6yXyeYWfJRJr1s0baKqzg1I1190NlqEhSi1dWtTGWGZnyDIQmPu/7eTx9PUzfH1aNGbxGABQWQj9vrffTjGOea7VRtyI13jNIwAPX5N/W6UCMPp/y0ZTS3mit1kEjorVXgtJJpPk9nkoPB2C+Kuc++PBwB57e8fObPcUz68JsdCR2fD/Cs+El2u1Ysn9y65SLcRFdqy+PDI2JyqTGPHLAmYu56oUO81iJ99P7TgOTU7ReCxBV6Lp16cgOHtcphFOeftZ+OXtIHG/3dvUIAjAlY63zvfKpn9/rTvQ2cVi7nYFm7s+0NnV3TFwqr/idxIAQDYQgAEoA02vHdpDRHuyrrm351gRQmZVFsnEg4G9Woi/ErUf20FDf/f3NDU+RUtalyoR4PPCB4eDgctaDRMA05JqajRPVGAeHK3GFYA5ah4AUF5Y3BVE3s600CsJu8k1a8o/thovpTLGkWtMklDMYrB16KogDsNVDID5SC5ZQvE776LETTcV7PdVSspmEx7fek2BuFoO2Hk3PCxvxc3N6QhoBaD/tzzwhMdyTnps6WilC2fOZ03fsaSIHDd1CuKvFXG+Snk0Hgwcs7d35HQzirHQLWywCE3P/nUsEiv6hXBsOh3brYX7t39sgvrHJ+f+z8IlC5jtMtPmiu0g3lybNjSwkMruWXYVvzwyLiw8hu6GOtljKTUsnP/r1WHB/cv7gZ3QevYxGwWnxzXu8XneL762Sez1VSIAS/ep+opAAMB1IAADYDx4luNPVY6q6mKg48HAThVfiPLiet97qe7gYZp49YhwMOer9wudQsUIwbOTM3Tt0lDOWFZ7Q72Wm2B4OP7XcvxNsly8RDQ6Mm+4qZtvFhyifMlRwaAC8Zjr4C36+lFy3n2XAUYin3gMAjAApYSF3mRnZ/pSEH3nu3bNiiQULxSI2YXMCzuHrSdOQBQGoFQoiDAW3L6rVlH8jjsFgVZPUrV1REYXgPV0/7Yg/rkcWB128rq0T+1SAtdzLbtxedaJ3pFwhFog/hbD06IIfCzfY0gGi+G7Nn5jdjq0XW0/MIukLDgW6/5lwZXFS8n1ywImC8qSIFtqeP28Tbzw9rEAzNu6d3BIEIAfXNaseddxMbD4y2OT4p53tCw11Pj0wGq1prx13n9qPnrkY5kP3zFwKhjo7HpG4TnPrXABAwAygQAMgNHYt7+fente4Q9tlSOrmhjoeDDA2/qUHo9d+//uosQn/m+afmtAiGzmhWcW++v9wqVcMZiF34mRCQrPhPLezrU+d39fJWF56y2yHvgeWc7mjv/N/F2qtZVSmzZRat16iMEVRKpVfdeckXBv3kj0BWOOLZoRMwYA0B7u3U2uXSu4ekst9hYb/6zVGHgRhOEH09elBeETZOVFdAoDAEqPnm7fXCSXLiHbOYPXe8gVgNn5qzDOGe7f8uDqupV8Q+VP2OLzA9xBPDkyMe96nvydOPIaWX8HZrwi6I8HAxvs7R3BQg8himcfu3bnxu/OTs7cn0wmFYVOcfyzJNaqhcXLvmsjwiWJscVG6vHlcbDgywJw37VRQaTec2FQEFmNEK1cjeIvxz07nI7tYrR5NuACBgAUBQRgAIzJriJcwFURA80HAUSUMw5ICxq++iUiUQRmWMSVhFyn2znXz+xwOOYEYY5djcViQg8Q3zaX43ch7g89oOemGALrC8+TtV/ZJETLpUtkeeEFohdeoNTGTZS87z4IwZWA2eKbrl41wCCUwe89vLArAQBQPJmCrxEinI0IC8Lx33kHES9ifDS7gwVRWHQJAwD0Qer2jd92u+5uX1OiJP65bYXiLUzdcEPl70MDUvv2zcJxohHgxDCeNL7w+D/y6kFyQAAuhjo2OMSDgW57e8e4nMdZ8saRD4xtumdlLBp7JjQ1+1tyhGB2xrIo2l1fq1qszRQvGX4sjlk2IhynzOKqJFbzuMstAvN+k/YfPweVLv66ve4rrhr3f8qIe84KXMAAgGKBAAyAESnOBVzxMdDxYKBedDnr/m2aRWDbp/+cJo78+7zrWeDlRQvq7tlI1ubKnjVue/ZZshw5XNRj8P1tRw4LQnDigQdMFyMMrmM2B3BycDDr9fY243YAk+gCLmcnGgBmJrV0GSVY8N20WRB+KyHOudTwPuP9xwtBEAZAFxI3raL47bcLbl+QB7nuXxZ+FMY/U00NpWpqsPfLgJGOKXjSZdPyZqH2KZNYIJepDyhgvTj5X7bZQXRTdssVgg9NTAvip1rBNlP8ZdGSXbZG7deVkBy2PG4jiMAcm525/ypV/OWeX3eN+y/F6HK5wAUMAFANBGAAjMsOIgqoHF2lx0Dztq0s1cpqP///keulAzT691+huBjloxVOv1eIm65khMjnbOKvdIKlviH9c309UTicXrjf7Mpg+ucF8GPZTxynxEceptS6dRW97yoaFvBD+aPRjYItxyxwe6ux3R6cSEDQrACQDXf3JjazYLmFkh0d2HEak08Qth06RJYh86UtAFAOyhHxbHrkCsDs/lXo/kvegP7fcpG6+WZDjcfX4KexoVGKx+Jz18Wnpss6pgri/ngwsMfe3rFTySbJFYKPTc8I4qcaFsYWs3hplMjnQkhi61cuXZ1z4O5c0VJy8ZX3v9SZzBHcRoij1hqbwx6v8df8bfPrhz+j9KHhAgYAFAMEYACMyr79QertUfoBL1GxMdDxYGBvEf3IqnG97710wy9P0uTRY0K3j9xo53yw+Lvkm/9Y6k0pKZZLF8l64MDiVbZ3ZD/Bwp1bvLAYzLcJBtLLQkIhsn3j65Rau44SDz8MN7AJ4X7nfF3QhmLgnCn3McfRAwDyw6Jv/B3vFERJI3TrVhPzBOGPfnxeh7DtxAkIwgBkgPeqIpAb/8zHJWrinxX2BQNtSa1aZahjCo6CznQBh4dHyzqeCuPReDBwzN7eobgKLFMITsTjn52dDm1PxOLCyQgWHzfX+lSJjhwdLYm/7Pg1o3NV6gWWtoO7gfn/pYLX+fJIOt2bn4PNtf7y7hCNEYRfn+cZsaO6GNS4gPlvpd3I+wcAoD8QgAEwNmo+4KlSY6DjwcAOlftDE2wXfi0c0NU11Qv9PhPD4/Nm98rFarORf9NdFe/8ZazPP7/4ytVd8qPVWATmkzFn38r6a8uJ42T74hco+fDDposVrno85onKs2Zxoku4N2+k8KEjpR6SLMIzuccNQDUjuXz5EtHOxmFRh3CGIGwdGEBkNKg6zCT6pmqN2XMpcCV7lcciVLh/yeGgFBzAZYUToYwkAGdzAQNN2SOKwMfUPKgoBLMQ97HhuzZ+Izwb/r0rIzHPvU31ih+LhUsptniDz0vbljSa9plm8Zo7i/vHJ4UuZF64J7gUHJqYmutNvrepobw7QkM0FH4FVLqAVwY6u3Z0DJxSPGkCAFA5QAAGwMgU7wKuGAE4HgxsIKKnDTAUod+ntqlOWLhjc2ZyRhBa+OdczmAWfd0tS8mzeSO5P/RAxXf+MpbR0cUH4yz8Ku3V4pMxPGufY6GzrefSJbJ98YuU+OQnIQKbiFRbqyDgmwGbw2bKfax1ZD0AZgair/lYJAijQxhUAWZ1+iZraw0wihzIEYBVu38r/5jO6KTWrSd64QVDjXKhC1iovUFilVbwbJP+eDDQbm/vGC/mMVmYC3R2PXtvU/1P1dyfnbIc/8zCqdruYCPB23BselZwNbMjl0XhUriZeZ0kitBG702Wg9bC7wL2qOwChgAMQBUDARgA46PWBVwxMdDxYICnY5a1t8LyVnYHqtPtEhYJFoBAKZKJAAAgAElEQVQFIXjzFkrdkO4Hda5bS5YV1SdMWo6/ufhKpeLv3P2W5xSABTgSGiKwuWhsMs9wT5zI+St7W2tJh6IEOA9ANZPyeimxecu8zllgbhZ2CDPWkyfJdvL4nCBsmZnBswxMx9wElTVrEe+sNdPT6aUQaty//L4kHu+B8pFqbExXy1y6ZJhnoabWS5QxHMvFi4brKzY5deL5oQ0abIYqYezQ5JTgkmXXL7t/KwXeHo6CZhGYnbl6C9scv83rIlGANjNOj2vc5XY+r5PwK9AxcOpYoLPrFYW1eOwC3tkxcGqPqXcwAEA1EIABMDrqXcAcA72D9u039UyvDPHXFN8G2R3sbm6k+Mc/aoDRlBfLcQ3dnW4ZM6YhApsKPllTCThajSsAkxADHSK3F44DUB2kli6jxNq1EH2riOSaNcJCD6a32RoICEIwYqOBkcmcoJJcuxapBHpy8ULhB3e707UzKkgi/tkQpLp/myzPPWuY8fA5AV+9X6iNArqxPh4M7LW3d+xQuwIWxVgcU3o/dv2yQ7bSxF/KcOEGwxE6NDmtuyh7eiY0b71mxO11X3G6XbubXjtUKoGVTUJKXeu7Ap1dezsGThXlmgcAmBMIwACYg2JcwGaP+uAvUevLPQhLjg7abKTWrivl0AxL1i6mMH/BV96vIxtJBH780xUjMFYqqTZzifSJwUGytSw+yWdrayXnpo2UuHSJEheN4zyQiEfjRDivDCoYjktlASX+O++kZIe6E/igcuDXgPA6yIiNtgwE0i5hFoYHAmQZuopnHJQcfq+SnL54ryohw9cKr0ul+JuqqxM6gEH5Sa5bR9YXPOmoZYPgrfXOCcBw/+rG9ngw0G9v71B8zivQ2dUunmdTzMsjY/SHrctpubMy//5Z2N5zYVDo5WWHrl4iNz8+u6iZDX5zHbBardaU2+t50+F2/JfGwwd/Xsp1dwyc6g90dp1XOHmBlfydal/zAABzAwEYADOg3gV8P/X21NO+/aac5RUPBnaqFL61R8HBJA7wuJf3YvZfBANEzUuUR6zJ6e6SCIXI+vWvCSIwMDAm68FKXblClEUA9j6wjWwfTCfux0+dptDz3xWW1KQxZvzHYugBBpUHx6RK7jnEpYJ8sLMyJbmERaQuYUEQ5suhIYjCQHMyEwng8i0THP0cL1CHwe5flRU1qZU3mmVPVD4eDyW7u8l64IC6Ta1vSFcO8SW/JiSECPEpouFheZMJMkACT8l4Oh4MHLO3dxxTuMI9alLmTs+GUvc2NVgqVfxl6u12QfRl8ZdjoPUSgCXxl3uGzeKkdrgcIXeN+19sdvvnGg6/er6MQ2Eh92mF93lCdAEHdRoTAMCgQAAGwDyodQHvEL/cmop4MNBNRE8ZZczc2yMXnoFc9czmEMzDYSJ2U6/ukr+HWPxVIgALAvQlsr7wPCU/+EC1PxOGJrVqVXanuAGxkKXgoOxdq8n/F58RltALfRT+zncpevhIWTcmPBMu6/oB0AIpLjUpCL+bIaSAopjXJSxGR8MpDIqF36eSguBbpV2+LgNGd07LmIyn5JhkAej/NRbJ7t8ma3+/MhcwT0pes46oPkdClc+XXniSAB/H8mRmmcelQjWU10PRcNRsu9KM9MeDgXZ7e4cs40Ogs2ubYJZQzsTqGk933ZJ6XyKW+JNIKPyeWCRWkUo/O3JZAOa4a+7orVfRkV4IKf7Z6OLvnNvX5fh845GD3zbAkNgFvDfQ2aVmEsMu8RwxAKCKgAAMgFlQ7wI2nQDMX96JqM8AQ5nDMjoq63ZC/LPJnI0lhw+a+QCaT7hkzrBeCM/Y594uPtBWAZ8A4OcDjmwD46kxz1i5R/KODYuuziULez64TVgSly5TWHQFlyMiOhqOlHydAGgB4lKJxkZGKBq9/je8rCW32DA9lRY6fH5/ScZWaWRzCjPWkyfTgvDQVbIMDJDt5Ilq31VARHL4CjH0a9ZWfaxzcskSA4xiAezezAeLfuz4VAHHP6dqTPQ9thpQ4wLOJ/4uhI9b+fiV06xO/7KwuzzdDYpzA6WBRbB+1hILrS3Q2VVfxPmxnR0DpySnsRD7O7ppy9srUQzO7AI+NjWjSxdwUDxONWr8M3f7OlzOvc2vH/6MAYaTDX4dP6HwPttFF3B/aYYIADACEIABMBd7VQjA66m3ZwPt2680EqcsxIOBelH81f4bZjHIFYBvXmWoYZeL1OXL+dc8PkZ06NX0ATTPqs48+cKz9fmEDcdsyTiwzge7gBEFbVxSba1kOXHcHGP1Zj8wLeQLtrXeQN5PPiIsHBE9+/T/T+Ef/qhkEdHJRFJY2IUAgJGpdpfv6wdfpdMnT+a9zeo1a+juLfcsup7F35deeJ5i0bTLyOF0UmNTE3n9fvL5/LTshhby+vwQh1WQzCIKW4TI6CHBLSz8fPUqhOEqQOobFyanVKPD14wUcgCvukX1RiH+2ZgILuDDh+Udu/Pxp1zxN5PmZqINdxK9Xjjlx+V2UaKhyWR70bSsjwcDe+3tHYXcjbsUdqdKfIFdlwuvFPtfK1IMZmGWRVqOatZaAGZXMXcAc5S2keK0BdHX6XjJABHPctirQgAm8W+gu/TDBQCUCwjAAJiJffv7qbfnFSLaqnDUO00U87FHEK0NRM4+2yyk1hlq6GUjMj1L8ZlQ4e4jFnmFPiV1Lt9CCFHQhw9TctMmU+y3qqPRPCdELLffXvRjcER07X//a6qlv6bIj35MkR/8WHAG6w27gNFDBoyI1OVbqe65aDRKVy9fFpy8VwcvC+JtQ9Pi9z0WcM+dOZP1MSQxl7nplluz3oaF3eUtN9CF8+lKLxaCrw4OEg2KMZVvpC/e1dOT10UM5MHCHy8QhisXdvcmOztEsXfdoucamITxPGmwbSvSk1BVgvhng+LxUOKDD5DtG18vPD414q8Ev3baOwomVdmddnLffadZ9l4lsD0eDPTb2zsWCbWUdv+y6PWoiu18pWPg1M5CN1ooBifjiR2xaOx94ZnwcjPuW45m7h+bFGKgWazlrl6t4Mckg7h/TSb6zsFdvoHOLjUpkVsDnV07sk1oAABUJhCAATAfPFvrpwpHvc0MWxkPBnao7DnWlxF57l9qbKRUY6Phhl8uxobGqKWj/KLT2Je+QnUQgA2JWf5e2JkYb23L6fbl61MKH9P1zncIi/+zn6HwD1kM/hFFfvhjDUa7mJCcyRgAlADJQScIv9y/WmGwkMvCK4u9LPzOLIgfPXfmV1kdvCzgvu+DDwjCbTaBWA5b3/3uuVvx+qORqCA8T09PCZdCnHQkdw+hFDcNgVg9hYThzChpq3AdOoaNAL8vpZYtnRN7U50d6BmvBLhuJhfcZdmuftIR4p+NTWrdOqEGSPeUIX4NSdVGOXC6XWT9oClOxVQST8eDgWP29o55CXhi9LMawWtCzfm0TDGYGb57098kYol7I+HImkQsbppz8atrPHRockpwAvPPWnFF/E7anq8STCe409dV4x6wO2z9ZhN9s6AmJZLZFejs6usYOCWrNxsAYG4gAANgNtIu4DcVumTrqLdnB+3bb9gZXvFggPtanjbAUBYh1wGcXLeupOMyMtaGegrPhGh2coZqast7Ei06PkmRlw6Q633vNfpuqzpSbW2m2GThpDC7FZWqvDKw+P1zfcGpqSlBDI4dOqJpTHQ8WlyUOgBqyRR8+bKSRZXjR4/S8TeOLrqeBV1e2MXbmcPBS2q6e7kb2OnK+itJxF3R3i7roVj85Qjp6/dvER6Dx73shhvI6XQqGxuYRy5hmMSOYcvMtCAOS65h4eeZGexEjeHJXILY29mZfm9ily+cvZVLOJR701bdnBaBVYL4Z+OTePhhsu/+vOwaJ9VwndHFCznvzUI0OoDLQh+fX7K3d2SKW2qjn7dpIZKJPbJCl6zkDo7HEt3RSHSlkQXhzXW+tAAc0lgAjsao3m4vWfyz0+Madzgdb9od9n9sPHLw2yVZaQngLt9AZ5fS88Mk/i3sFP8uAAAVDgRgAMzJHhVi6Q6VMx51R+z97TfqM2G5eEnW7VJ8MgEIOO7ZIlxeuzREK7wry9o/mkwkaHbfSxCAjQifEOEllOckXRWRKQZnxkQXKwZzBDQApUAQVTo7BXdvpQu+C2ERlUTBVxJQ9RRPLeMTmnWQNgji9C10IRici4++KsVHi79fsbKd1t11lybrA9eRBMhsjvis4jCcwwXhCSfkE8VeFnkh9FYnueKfOfZ3eUtRuwTxzyaAo6A//nGy7d6de6xcQ1SEE1yAe4TzCcCYIF4uWNzqk3pOi4h+/ksW2LTehoXuYCMLwizStrtddCWaO0VGDRwpraWgvBCHyxFyOJ2/sjlsL9tstq+Y3OVbCDXnh5knAp1dezlKurTDBQCUGgjAAJgRdvL29iidwbiVenvaad9+I3649wkuZaMyOiJrYDjAm4+7uZHCw6OCCLzsxvLV3kTDUYoPnKeGso0A5CPV2kqWs2exj7IgxUSzGBw/dVroC44ePkLxX55W9Dj8NwCAHlSDw1fq72Vx1Ov3CxHO2UTdzAhmM3LP1m7+ppg1xlqKkGZHsdqIaqCcvOJwIEA0MyO6hdMiMU3PVIV7WBB4+ftDZ+d1V6/Xh+hmDeDe8op2/LPrd/VtRT0E4p/NQ6q1jZIfeZiszz2bfcxc08DxzcVE0OZzkns8lEQNUTnZGg8G9lz4nft2ieeblMK9vyVxRy4UhMc23bMymUx+IBFPbItFY+vjkVhdMpnM1UakO9zT23dNWzc9O4DvbdLmDA1HOjs9zqs2u/1XNrutr+m1Q3s0eWDz0CeKwGrOqe6VJkoAACoXCMAAmBf+gH9K4eh3iU5gw8BfygVx2sBYLhV2AKdWrcKf0gI8626n8E9+JsRAT45MUG1T6TV+jqEm0QUce/XgnDMZGAeOgYYAXBh712ry/4WQGkaJS5cFIZh7g/lSjjs4jB5goAGS0CsJv5UotmQKoJIjVsI7NVXxccgcRc3LTbfcIvyf9weLvzPTUznFXxaNTp84gcjoEpLsSLvWcjlbpd5hxnYy3YPJwjD3D0vYTp4wzPZIoi5lCLsk9fN6fUSC0FukUw9khf++uZ/83JkzwvvdtgcfUh5JLz2PbSvIlscNWXbY7Vlk3yTin82FIMBeukjW/hwmztOniDbcoX6b8kSNJ7uhqRiAR+3Ll22JX7mq9ETERDnPm4lu1T3iIsAu4VQydTeLwol4/NZEPFEXi8RKcnDHTl231Sq4dvlSC/hx1MQ/2xz2uM1um+Y4Z6vNetBqs74kCuhVC0eUc5+vyi7grYHOLo45VzNJAgBgEiAAA2Be9oqCrpIvs9uot6ee9u03RNF/PBjYpjKKp2RY3npL1qrg/l2M5/330dhPfiZcPzI4THaHveR9wDOT110wsWPHIQAbEfRiKcbWesNcVDQTPfwaxQ6ne4NzuYPZBQwBGChBcNYJ7t51acG3wiNUWcR86fnvCI7XTBxOJy0X4pxbqG2lvE7dSkIShPMxcOZX8/qPSxWDDXIj9Q5THpF4IRw5vZA5d7FK+P1jERBzDUGu9zye7KFWADY0HP3ctqLoESL+2XwkP/gAWWZDZDlyePHYx8fSIvDqLnXbdeVK9usbGynZ/dsVvFfNwczLP6T4lasbVQx2h9FicTNcwvPcraMbt3w4mUxuSCaSW5KJZFsikWjS2jHMYi2LwOza5ThoLSj0OBzhbLFaI4LQa7WctVitJ6vQ2auEPSoFYGZPoLOrX4uuawCAMYEADIBZYRG3t2evQgG1ThCBDdAFHA8GNhi1kzgTy6i8qJvUzej/XYht/Xpy+r0UnUqLsBwF3eK8gZwaHTTIYTZDAI5fHizmoYBOpLuzD2D3FoFz09uExfvJRyg1NSW4gqOHjsyLi46E0AMM8iO5evmS3Xha9cuahbGR4TkhROq8ZdGXRUyQn85bbhWcwuyYzoyMPi0Kirw/V69ZO+cqBsYkl1CcLYIaVNZ7HneAxyJRunC+QmsAfT6ibJMRFJJqbkb8s0lJPPww2fjYPpsIfGWQKB5Pi8D5Ip2z3Y8F5CwkPvgAJrmWmfiVqzT+5a+pGcSLZnJDNh45+G0i+na237E4nEqlWpKJ5NZUKtWQSqbq4vG4MJsxEU/4lHQNr/Z6BAewVtzZWBtyelyCwMsPyW5ei8Vy1Wq1frfC+3p1oWPg1LFAZxfvy/UqHp+rBXeKBiMAQAUCARgAc7NHhYN2V7mF13gwUC+Owbi9vxKXLha+jccjdAyBxfjf804a+c6LwvXJRJIGA5eppaM0IjCLv/FY/PoV8RieISOCPklNsfj9c93BjCQIJ46+QcnBC0U5uUDlkFq6jJKdHVXj7s2MdV53511Z3W0s9L7vgw8IPb9wrCqD9xd3I/OSq0P49YOvQgAGoESwu5f//vhvb/XatVnf0/g9j+OenS6X8PvjR49WlgAsRT2z+LvhTmXCXg5SK1fqMVJQIlgEttZ4ssdBD18jOjSWdokvb8kfFc69wWffSt8nC6mNm5AOZgCGP/s5SirvxC9r9LPWiOIwLXQNL0TqHM68WhKNpf/fVeejo4PX7mFzrhbDvNFmv6H1P47Bcaot/Dw/rfIRn+AYaRaSjbpxAAD1QAAGwMzs2x+k3h5W1+5XsBUrqbenm/btz1GEUxL2qJyZVnIsFwsLwGkHI8hGzR9/gib2H6B4ON2hyCLwpbMXaUnrUvI16BsvNzY0370dGcBEUiOSamxMz5AP5e7QAuqRBGF65zsozP+fnSHriROCEMyXRuqABPogRDlnuHsrtbs3E0n8kHp8MyNOfT4/rbvrrqz3y9VxC+STrUOYBeF8onpaLB5EhzAAKsl8z+O/NxZ+Jaanp+ierdm7SCsy6llCEvHqG+TdXgbJG1r0HTPQHY6DptY2sr7w/OJjD3YBBwPphV87Pn96AoEEC7/TU/xHlXOYqdZWSjzwAJ7IMjP+5a9S7JyqSa/bqjEGN6NzOJNFovHqzq69RcQMzwNxw7rQJz5vsow2XHNjc1iJUkTJZJLi0fi/Bzrnx+FbbVayOx3jNpttxGa3nXB5XF+v/cXPvmeWHQIASAMBGADzs1ehAEyiCzj7mQCdiQcDO7T60lgKLGfPFlxL6uZVZtmcslDX8945F7AEx0FHwhFqamnWZUiTIxNC52km9oZ6g+4hwCdL5PytgeJh4Y/jPIVIzwfTD2cNBMh6UhSFBwbgEjY5QnxzZzrGmQXfaopyZvHj9YMH54kfElInLbvhQOmQ0yH8an//PJEeHcIAyOP0yRN06sSJRT2+jNfnE/5+2JkvB2kCjNNZuqoW3dFQ/E2tvJHIoYnxDZSZ5KZNlGprJeuzz5Ll0qXsg2Gxl5ccLt9sCOLvJx9F9HOZCf38IE09/6KaQXyhY+BUOU0SZuCYRufyXqn8XVV6WFRnF2++58hV4yYuh+ZzZbEoL/mHyQaOaCjCJ9J4uWl6fGrbZNf6qMvj+p7dYd+JuG4AzAEEYADMzr79fdTbc17sbZDLVurtaRccxCVE7P3NGz9jJCxy4p/R/1sQdgHP/OQVCo/On+TJIm14JkTLbmwhu1O7j6NoOLLI/cvYlugjNoPiSbW1QQAuI8mODmHJxHryZFoQhihsaCSxV3D2CkuHibemeDLFXxY/VrS3V66IaLMZYBDa0P3u99CpkyfmRUZndgjzc3lPdzf6mAFYQKb4K02caGhqFi6Vunv5/ZJj8JGEkJ0k3n8qCq5vSjz+abIe+B5ZDxwoetMg/hoD7v0d3f2kmrFMoP9UFogHNj6LXNrs4uUKtng0RpHZsKINkO7rdDuFnz1e4T2OD6q22R32d1Bvz5PCOd59++HoBsDAQAAGoDJgUfUphVuyq5T9JmLvb58pen9FLG+9Jet26P8tTPO61XT5Z0eEGYSZ8MzDC2fOU/3SBqprqhe+VBYDi7/cM7xwPYzV7yvqsYGOcAx0CYhH48JrrNjXWTXAnbALe2EFUXjoKlmGrs7FSFuUd2sBFSyKca4yZy+JEacc59zY1JRToOCY09GREVXih+lIJCpmU/j5lCJqs0XZssB17swZCMCg4uHXPb/mOTqdL/lvYMXKdtr67ndn3fR39byfZqanBNFXi0kuEH9zUFNDKcQ/VyTJ995HqU2byfq975HlyGFVm5js7hYeB+Jv+VHZ+8vsQCSxLLQSgOG01gl2sQc6u+YMQm6vhx28gvFCLiz2+htqye11C+JvHvhg6wnhvHJvz44y1wwCAPIAARiAymCvCgF4O/X27CqhC3ivQpdy2bFczBEJlUFqFeKfC2E9fJisw9eoaXmzEP2cjfGhMcERXNtUp1oInp2cER4/m/jLONbcruNWgmLQexIFvyb4tcGvEYZfZ3rFj1cygihMoigsxkdzp7BlIDBPGGZRGI5hdUhCr+DqXbpM/Lmj4jt7s5Gr05L7qj68Pfv8tYY84jAwByxisRORFxJfB2Mjw4LAlet18soPvj/3/LNIzJcVPwEAVAT8vnb86FGhpzdbdD3jcOUWduVErJeSVF0tkbwAJVOR5PhnULGkGhsp8fDDZLnvPrIcPiQcu9Lo4jSphaQ2bqLkffcJ9wflp4je3xc7Bk714SksjBgxPGEmU0eVssfpdj2VTCRkC798/q3G76W65rpCom82+DzvT6m351O0b79pEh8BqCYgAANQCXDcRm/PMyr6OEriAo4HAztV9BSXHcvZwg5gxD8XIBQi6wvPC7fxNfgpNBOi6fGprPdhkU4SgvnLp7/BL8xYLAR/qR0bGsv75dZqs5Hrfe8t9dYDmej5d8Svq8HApXmd0PwaYyACFw8Lk6kswjBjGRoSlrRTeDotCk/PVL1zWBJ5ySeKvSz0Ll1WtULvQlgMkUTfhbCwt3oNOnyrCRaECzl/2S3JLmF+zUix0TxRYLkoBi+7oQXuYVAW+LXpdLlyunM5+vzC+etzcfl125gxkcFskxlStbUGGIX2pFaaag4zUAkLuan33ie4eS2jo+k0sNERsoyMCpfU2ESppkZh4qpw7ALHr2FQ3ftrtU5TMlmyVLwK4ZhQKVcciJLWEW+db/vMxLTsFWiVxieYknp7NtC+/fibAsBgQAAGoHLIW/afA3YB79Szr0Hs/VXqTi47fNAna+Yv4p/zYnv+eUEElljStlSIac4U4xbCgh2LxLxInSMcP2Oz2YQ4Gv59JBwR4nxZ9I3H4gXH4W6prqhUU8Kz52X8zSkhm/grwSKwt9Yra5IBUAdHFPOyMEpawhoIELFbWHQPM+wgZszqIk6Luen3G45rvn7dMiJB+K3ujt5CcMzv8TeOzt2Ku1+5v5cjUCuyxxcUDb8mOAY3HZd7eS42N8aR4eeDaXHtDY7K7YEIDHSDX3vTU9M0I0Y3Zzp6WdT9wEO/l/X96+4t95DP5xcmKWgV4wy0JdXcTKmaGuzVKkMQgzdtqvbdYApiZwfU9v5S3Uf/c6z2oQ9V3T4rEi0EYMRt68DYpntWzk7PHouGIvVyHr2m1iuk9NmdmkpDfI45SPv2o1MbAAMBARiASmHf/j7q7TmvImZ5p+gE1pyM3l/TIbf/l9ogAOeC92G2LqWWjtacotxCWMBjkVdJZ0k2vO95p3YbBnSBJ1NYNBaAJ0bG877Orl0cohW3Fn7LtJ08ocs2VzuSGDrnHqb5DuJMrKKrjwRxeHqROCy4ja9elb1HrUNDc0JtITiOmV27mSTWrJv7nyR0g8KwG46FuVwxzRz7OzayRhBCqqLHF2iCFIMrxUZTRpcqd0KzKOd05o6zO33yBEUjUYhwQDHcS/7KD3+Q92433XJLztcUX7/urruw4w0M3L8AGJfk9AyN7H5SVe+va/1aqn3oQw1iVdk2PM2ygXhrQFj8nZmcPhWLxArObmeTBQu/nNCnE09Qb08/OoEBMA4QgAGoLFhsfVThFu2k3p49OrmATdf7KyFLAPZ40PmTB9tzz2b9JX/hVCICF4vd7ST3Rx4qxSaDIki1tZLlxHHNdiFPHpCinnPB7vHpsSk9D36ARix0ESc2bcauNQFSjy+7MPmSY3qZLVu7BVFkISyGsCMOgGJht68cxy8LeK8fPJj+zxvpi8wYXq/fL/yMbunKR+qblpy87OLlS34N8PtSNhGX70NiWgFPQpAim/nS6zNWP68ceJIOJt5kUFOD/l8ADMzo7r9T2/tLDY98Qvrxfq4ss7d3oLtUHv2CwFcciIDWECXiLyfqcSqfip5fpfC54HZtHxIAoBYIwABUFntUCMB14v007Wkwa++vhKz+39bWUg3HdFgPfC9vnC+LwK2rVggOzFydwFpR14PuXzOQWsU9wAc0Gym7xlkELsTUOARgALSEXZfnzvxKiOGVIlAzYWdvplMTgHLCr8W7t2wRnMJj4sIudX79Sj3ULAi/74MPQBirQFjwZAdvtvcqCcfISM6JKTyRJdtkFjMiuZm3vuvdeI8WgfgLgHGZeOY5Cv3ikKrx1W7/CDlWdWZe9VQ8GOi3t3dAmCxM0caRjoFTcBFrSCQU+bFc8ZeNGEV1/drtRG0riJqXEPl86evCYaJggOjKYOYtV1Jvzw7at39vyXYEACAnEIABqCT27Q9Sb8+bRLRe4VZxT8Mu4f4aYNbeXwnLpYvy+n9vvrlUQzIVHONrPSBPyOPZhy6Pi0YGh3XZRHdzI9X88Sdk3BKUHY3dVdwTLQcWirmXugSzYAGoCvp/8P05py/TIDgpW9KOTPT4akd9XaVsSdlZvWbtvCFk9rnyzxwf7XRl/4xg4fD1g68KP/NrnW/LUdJ8CddwaeHnIhqNpC8j0TkHLz8XW7q7s773SKK/RPo5dM57LtnJWw3vW9J+4EsIwGkQ/wyAMQn9/CBNPvOcqrHZly0l/wNZE5/7+DyWvb0D4mQeOgZOHQt0dhl2fNXG8N2b/iY0PXtToc3WRPxlwXf1bdeFXwm3m2h1F1E8TjR8LfM3O0UnMACgzEAABqDy2Hx1BGoAACAASURBVKtSfN2lhQtY7P019Ye87P7fRpzYy4b12X9WdPvapjpye92CG1jLSGiOfm76ByQ5mQUhTt3jIQoV1/eshqmxKWpq0VcAPnfmjHAimk+qQhQAZobFAY5EzSWI8GucY1FZ8OWfIfgWh2VykqyTC+LsIxGynzhJKYtF0WMn1txOlCFkJpcspVQOYbOaScdHSzsgfz/rtCASpx0P0qUUJU1iNDBPfLhna3e171Zd4P3/0gvPC67tXLCDOxqJZH0v4vcodnfne08D1UmqpYVSNTV49gEwGLGzAzS6+0nVg6p/5BNk9Xmz/Wol+oCBmRCin8enHy80ZBZ9l93YUrzzd8Od6ctctHcsFICVGpMAADoBARiUnZG3bd6ZOQaLxTLYeOTgt/HMqKZPpQC8XewCLjb2Zo/ZP+gtx+X1kKL/dzHW/p+S5exZxfdj9yVHQnNn69jQqKzo3ryP5/dS4+OPkbW5uajHAaWFY9XVvH6KZXZyhppa9H2tsEOMT1Aff+PonCCw7s67ECkKDA8LvuyCvHp5kK4MXhZexzyJgUWTbKDDVx6SsGsdCJBlbIws01NkHU+bTix5xKxisA+cy3nvlNNJKY+Hkk3NlLxxBaWWLKEER7yBvEgCIkdI8yQfyYUqicHshh84c4a61qzNOvmHb3/86FHhZ+n3gvvU5awaFzHvA2n/kejAJlHc5f2XL4JbiuymjO5mEkV8Evcl3y/fZy0mZYFsJFetwn4BoETEXj1IybFxst/USbbVt+ZcaXJ6hkZ2P0nJmRlVA3OtX0uet2/JdxPuA95hb++AazE/rxDRVpX3nZBxGyCDWDT2TDKZLDgbdEnrUrI7i5R/2PmbT/wlWuwMZnp7umnf/v7iVg4AKBYIwKD09PZsmBge/9zU2OQ7cvUUTK26/VtOj/Oqw+l4qfnokY/hWVKA+hhoEsVb1RYF/rIsCMlmJhSSLUAhAno+SqKfc8Fu4Jp730WTvzpHM28co7gKR3BNWws1PLkb4q8J4b+pcgjA8Vhc9xjozBPUkiDAwBUGjAa7dwe4wzdD8M2EX8OV0nlZCiyRCFmvDZHtxAmyDg6SZXaGLLG48cYZjQqLdWKCKFMotlop6fdTsqWFEmvXwjWcBRYQs4mI/Lc0NjKcV8hl4fPC+XQDi3S5EL7vu3ren9OhKgmmmUgCaKmQtnXeuC6nRXAWsxfGbEtIvbOFyBXBzQL8tgcfwmQqoC01NZRaguMIAPQi8tIBmt33EoUvXMx6vM9JXs7mJvJs3kiu3+meE4WHP/tXFDs3oHpUPEFcBnviwcAx9AHrBvarRoRnw79R6JFqar3CUhT1DUQ4twaAqYEADEoHz/xJxwxvrWuuJ39DrdC9ODM5Q9PjU/OGwbOYwjPh5eGZ8Ednb127vcbneQZCsCLUxkBvpd6ebbRvf5/SO8aDgXZRQDY1VpnuX4L7dxFC9HOR8b2pjZuIHn6YalkM5i+1z32LQv/2C5odOE/JRCLvfVn49X34d8n1vvcWNQZQPlKreFJFcZMIJFwKxVy9Y6D5BD47lT68fYdwwrtQxx6fTGc3FJxJoNScPnFCcKpnsmJlu9CFyaISXpP5YWev7dxZsv3yl2QdGzWk2KuIZFIQhXmxnz4t3DPlsFOy5QZKdHZS4qZVlKqtNc3mlBIWbAsJsTyZwuf3zYmlUm8tZURKsxM2V4Tx6ZMn6PWDB/OuI5+AzJ81B/v7BddyLgp16P5g///OG8FMc13gi/cFp2Hw+wuvX+rdZcH4uhu6uWA0M8RfoDXJLvRbAqAHidO/otH/9jkKD4/mfXQWheMXB2n2Oy8SfedF4Tjf1noDRd48oXpU/gfuJ/vyZXJuWsfn0+LBQDf6gHNyrAgHMNCA0Y1bPpyIxQtqOk3LNRBuly8v5t74GwLAAEAABvrT29MuCpLzviBw/4A0G4mjNzn2leNfF8IfalNjUx+Nrb3jfe4az+aGw6+ex7NWELUx0CSIuL09/bRvv9IP6j7xy7KpQfyzOni/FevcZPE38fDD865zf+QhYWkQDxjj5wYocvDw3O+tfh851twO0bdCSLW1abYhbm/WgImc6B0DnXkCm4XffOIv88oPvi+c/Ge35XLuo4T4BjSCBRt+XeUSTYTX2mD69Sa97kBuBIfvxQtkP3aMbBcvCoJppcOitu3XvxYW6u8XXMKJ5mZK3HYbBGEVpDuH1f2ddd5yqyAeSwJu2ok7Mu82+QTkq5cv53QeZ3JXjvtnkhnBLMHbxYJuru3jx9z67nfL21hgeDghwPQ4HJRceSNebABoDE/sHtn7LwUndWdj9uIg0cVBcrr5c8giJDcpwer1Uu32h5XcZb1oXtkp47bVCES9MpOIJx4sNAI+11509DOJDmA5xLNMei2+YhAAoAEQgIG+9PbsEF2heYVBFoP5xLu31ktXf30la/8nO4IT8cQp2nRPF0TgAhQXA71S/KK7S+4d4sGA6Xt/BTj++YRcBzBEmDlCIbI992xRD8Hdr4kHsvdJSnD0Ey8QeysYjyftrh/NPytcDvy54qv3L0qYyAXHQMej8ZwHSZahIUotLd2JTRaIWQBmVxWfnM88Qb+sJS3KrV67tuAJeVDdsBjEAs9cj6/oKGS4UzPbhAJ+bb2rB6JvPtjlKwi+Z99KRyZXO8kk2YaGhAWCcGkpVkCVOowLOYBzTRjh9xBOtgCAqYR4+OSqmwwwCgAqC458vvbNfy56m6JiXLTL4+L+06znDbNR/8gfkNWnOAb30Xgw0G9v71CcjgeA3qRSqYKqrNdfZPSzhNst73bji+YFvKnNAAAAxQIBGOhHb89epX2w7Nhq6biBBgOXs36Z487g8GzoEBG14JkrSH8RouwT1NvTJ2e2Fkfj8JfjQrfjfljKcCQI/x8dyXufQqRa29KCkYjgHvQoc/1lIjv+mdfVBAewhO3ZZ4uKfhbE308+WtRzByoH/ru2aCAAM/4G+QIwCRONQuRzZj/JXawAzC4tr4KYSu5L5EUQ7S4PCgKe1MfKIh4vHBWKDmGQjVd+8AMaHRkW+qYXwi49Fn3gJleG9do1sr/+GtkCAcH1C/IAQdhU4L0AgOskV63C3gBAQ5LDwzS85x80fcxIKEJWq5VcNW6KzIbz3tZxUyd5732X2lVxFPQGe3tH4aiM6qJfOGcIDI3SRLSiuTK48BH24hUCgDGAAAz0QYX4K+F0u2jZjcsFETgb7AQeedvmnU2vHTJ936zO9MkRZvPAz+GGfDeIBwP1vB7LpYtEsyGynH1LuN5y8RJRaDbtqL10qSwbz6KiICh6aijV1pq+jvtFazxp4TgLlsOH5K8AYqWAtf+n8l3T2fB4KPnxP8D+BHOkbl5V3GsqAz7o4egjjneWQ4gF4AZ9ugS555EXpSyMBmUheFR0c3atWZvz0V4/+CrNTE0LJ/alBT2J1QF3TGc6xqXnn19HjeLPQB4s+joOviqIvtUQ7awbCwRhqUM4vmEDJdtWVIRrEIByYhkfp1R9fVEj4KjuzMtqJMXRzw4HXssAaMjEn+9SFftciGQyKYi/Hl8NhaZnc9664ZE/KGY1deJ5Mcy4BaZDk/hnufCk4+FrmTeegAAMgHGAAAy0pwjxV4JP2ueL7oyGI4+L0dIgF/v291Nvz0QRvbzrqbdnF+3bn46C7u2pFwVhXri8coPd738bTU3VGPE5yBSer4tJB67fwOMRRGLBNdzYSCl/raIO21wicjXBLk3rgQPqt9jjocQnP4k+ZTAPrf+2mpY3C85eORFhfDujI4l5+cRkjv09d+bMXHx0JhwfzU5kn89P6+66y/DbW+1wd+fM9JQg/PPP6SjndDc0u7+zdUnzdXdv2TIn+gJl2M6dJfuhQ2QbHoboqxPzOoT5fZ8F4YZGOIQBUIA0QcV65gxx617sT/+sqN3HqSMOp0vVZLVKIdnVhZcgABqSOP0rmn5rQNddyuKvu8ZN4SxOYNf6teTasK7YVWyNBwO77O0dsivSANAbq9XCJy+3lmRH8zFRc3Pu33P37+lfLrx2D+3bj65oAAwCBGCgLRqIvxJ1zXU5BWB2AeOZkwVHs9xfxP2fOPP233zfLY11S8Ru4PlMyY9WNRzsTj57dk70/dmFK/SbK/CyUoL12X8uKvo58ZGHIaSDRaRuvlnTncIzX1kEvnZpqOBtuQe4EuBOSO50vHg+KLiFZ6am5rpfhUvxZ3b5rM7hIp4W39/hGi4Pr77STwNnzuRcN4v7+Z6bXM8ryM6c6DtU+H1Ca0asVopYLMKjNieT5Eylsq6Bbxe0Zz9086dS5Esm897fyAiCcI7IaHYIJ5cswSsXAOm9ivvHL14UJqikYjGKjY6RTaNkh2oWf9n9m6ox5LxmAEzL1Fe/UZKhs/ibTQRufPwxrVbxRDwY6LO3dxSsSKsSEIldZqx2G597/2hJRnHxQm4BmMXfY2+kHcDXeXPOSAQAMAQQgMH/Ye9NoOM4zzPdr6p6BbqxNQgCXAGaksiIhBBDIkVGCuFkLEY2DFFWzsk40j1iEinOZLEYT+7Izk1izfVMPJqbG9F2PDeOnGMqIzrJvZFEM4xlyTkJFGsoUStFUhZF0QTERSTBxtp7d3XVPd/fVWCj0Ut119JV3d9zTqmpXmrrRi//+7/vaxxjo3uNEn9BiYLmBb6ka2tm245f6Xrtlb+np7AsegVgeP3ytVt9LgHWtQXM39s6cXp6Ds4vLO9JJErDop+rcEwXIqH4O6h7Ni7RoMgbN+p6fRWCsc4Y76ylDzidTLHPH6eD4mChCKi6SbFTOJ1OsV7iYuD9/unZZ5jICIrrGEXl3KV3MU6aooS1g5HdCJ57UKK8d4yMsPNaCJ5/jHFWYec7EFwS5U3nXh/Y4Sv85F1wvf028PPzlmzzpNu9KOBeFoSi9+kXRbgrWbzL7gW/H6KKUFyKkCTBffHiMYhpjoMw9uXJMrufrcmPjFaQ2ttB6uuD7NatkF2z1t77TxAGob5XCT/5ybIJKqr4K0sScE0c22wU0rrlc50JgtBH4v0PKj7e4/NAsLONXapjgKD8JhPTIqSSKVbnk06my66nUARu3f3vwNW70shn8JDSB9z0rsaBc+9NTmygxIR60nXslZcTNw/NpROpkv0P+PdjSAz03CzA8bcBsFIvoIwLo/CLkc+TEwBLf7vgD6u99j1zBNGckABMGMPYaL8Zkcz4BbBUJKcsy3307FVkXO8Kdg+sga8dPQ6PbNvSkCJwPCPCk2+fZsenFRSL5b/5n7D2Fz/B3IrN5mLFzmf+2Wdrfry8bTtI27cbuk9EY4F/V0YKwMiKNT3M4Vsp5llLVLRTQeEQl0qxwHgf7IpVXcMoVoLqHs5j1yfvKhpBDEoPbX6PYLNFEWMHM54v9dwVo/XNN+DWHTuX3YLnHx3cKMCT0Gsc3MJCTvT9yU8MEX0jPA8RjmPOXBRXPxIE2JlKlRRX3/R42P2KEVKcuzeKpVMIdicSRR3AKWUfQBGQSzHu9S55fECWIShJbNuLl8p1dgSfM1xcp0+zvZM9HpB6eyG7YQPFRhMNBUY7C++9B66fvAtciaSdfPGXd7uAKzGphNCG3N0N8ooy8ZYEQVQNxj+LZURbrH3r7Olkl8XAsUBcWtpaobOni4lZkbkFiM5GSqY2MRG41Q9p4KHjdz5v9JO2XhnzJHGLsAVev/cv04nUl0rtC457BDwGpXmhCPzGa1ruuQ8OHyGnPEHYDBKACaM4oKNrljAL/OAdG9W18u4WH9yxthf+9Ohx+MOdQw0nAj93Jueyqua43gvPwfqMCPz8bO4K7BPeOshEKwldrf7iP2IagkQC+KefrvlI0NmZfeCBxj0/hCGYNali5bpeuDxxqewMcnQKlxqIaCY+OfoZdrSqazgaibIo6Wg0wi6hTDw0ip4v/ejFkmdLdRTvumt3UQesug50KRejNRCsOZpaXa/qZC4FCtisdzfveBGM1Fad0Tt2jRSNy8zvYFbBzt6uPAd1ufhtoOhtw0AhxfXOOyCceZ856fSA4ikuKPqWcvC+73YzEbgYn0kkFqOea3Hh4v1D6fLul3JsyWQWxWIUotFNHBWEJcdSzkFsN7h0+nqP8HhuvqPs90N2/XrmEpZW9IDsdX6aA9H44HsTf/GC5u5xKZ0GcXaOib8IV+JzlNAOdf8ShPFk3nyr5Do7ejqZqFsN6GTEx+CCIvDs1ExRIRhFr7Y7dwIfaDXjsB5UoqAP0UuGqDfdbxz7curmod8q5QKOzEVYEpqF/BocPnKAXhgEYT9IACb0MzY6sqR83ucD6B8A8CkD6NgXgNEQBhN6/VXDHccNx9jo0MRcZGqgI9ij59DuvamfxSQ3mgiMx/TiuYuw58biDrZSoGv4w/kobAop37OwT/i1Y2zhD6J4tRrk7dtBHrwF5K7qftjYHf75HwB36VJNe4nnJfvwbzbU+SDMwegeYBWMFOsbWF1WBC7lAOanroIE2pMCGoXrrmHtB4QC56YtW0o6h9XrUWQtJqDi7RhBXYlSDmQUYH905B/Lum+hjICLonc5AVullHitdjCjcK5HrCZqo7Aj0yjQQVvo4C10z5Zz4NY7dnlVNgur8tyE6FiO5rmY0dFcbh/x/uhiDildw9g5jOu0E+iWRIew6hLGLmEpGFyMjiZRmLALwsULIJw8CcLERFWTU6REAjJzSxMMhEaeeGoB5P4lCHNIv/d+0fWG+rqhLaTPO4KiFjqD56fnYG5qdtnt8dfegGA4DHyp3lJ9HBAnJ/opCpqwA/6A/zNiKvNvkiQtixnCyRBJaya352KfDx+hiREEYVNIACaM4Hq5e/cKgEJHS0cHwKmTNYnApaI63V53+QzPZmZsdEiJpdmDMTX/PHkJHh7apPuE4Dr+6N/eYCIw/nu419k/lNXoZ+TOtb1VPRYjoMuJ4CiQchiR/OyzDSUGcydOAD9eY6q43w8Sir80SEVoAV31q1fXPNmgHKoIfOHMh0XF3lLCMDd1Vdd2UVREUXLkrt1NEetbLNoY8hzFUCYWulBAXvrYXF87Omr1CKu4ja4SzwOuF8VldfutTAQP5D22u6T4m78OEn6tgUU7o+hbY5/vR4oLFi+3ZjIlRdyRVIoJpfmir5Nh4m0VAi66ny8XOIahQATHCGtbRUhjPG5BdPQyUbitneKjCdNZFHw//LBkrHMliom/GP3Mud0g01NYM+T+JQjrQNFWr/irgr/p0A3c2tYK1y5OLfkNJ6bSsPBfH4eOJ/4vM44NDwCFrhEzVu4g3gGAW5r8HNQd7AKGbTs+Nx+e+7ti+zJ9OQyrN641czffUcRfin0mCBtDAjChj1z3b879i71im0r8gMKy+CoF4HI9jW6Pp/h0wmZlbLRDEX33Fn4J6/b7KgqWWsAoaHT//vFLb8A3Xj8FDw1tqlo4tRMY/RxOJFm8NR5bNaB4jOdUC8XEYGn77Y4TQrmZGRAO1h79nH3o4YZzQxPmwnqATRCAYVEEXgWXzl5cdpuYzpiyTRQ9UbxE12sz97pqFUZLCchaUB24ekBncal+Y6L+oJjieust4M9/CFyJHrhSoIiLYq8qaOZTzsWL1zfzK+LWdJo5fyNK37EaJY2XuEwqEdi/GovZYG/LUEwUVuOj+1aBtG4tyCtWQHaNqYNlRINjhOCbTzHxF+F9xjraj740zj5/K01yahTI/UsQ1oG/v1as1hVMVxTsCcbJvSh0Reeu17ZE3nkXgqffB2HTTWYc4y5xcmKfq3+gmVMJyQFtE7pee+XvpeFtn4zNx3690AmMEyNwgsSKNcb/7QHA15kh7PARei0QhM0hAZjQy57Fx/f25UTgYmAsdCAAENUmmiGxhdIDSG6f+/fomVuM30bR98Fyd8POWiNim3EdKPx+5/hptqAIev/NG3Wv12revBJm0c9+t6vm/Y9XOeAMeWIwj2Lw1kGQmDN40F4npwT8k3/Foq5rQbr/AdMifYnGRcaJQ7U6zjWAgwU4CHHt0tSSOxfrkjKSUr22BEGUBl2+LNb57Ac1uXxBcbAe9XpZ920+AVnOxSNns2UjnG0JdgJbJNR4ZBluzOQmyAwr16EAHOZ5JqRjhDTepxRqhDSeZzu6qFl89LmfAuCiILtdILe0ghTqhuyWm3MR0uQWJgrA9yf+2hR7j+KvXGH91EaSjcVBXFgousbF+GdZ/9/S1csfwbkzZyAQCMLg8LCGRzgfcv8ShHWg8xdFYDNg4vKaHna5MH39e+LCE9+Ezm//hVnH+IQ4OTHu6h8g5yNRd7rffO0hftuOH0VmFv62UATGiRH+Vr+RfcDo+t0Hh4+YN1hDEIShkABM6OV67AnGP5cDO4E1CsAYy5k/ey8fj987x2IumpWc23ePEr29XstZwK7b3RvWGHLCVNfvwXfPMhH1dHgOHrltS9Uu2nqBovWTx3OODxR/W9y1vQ3iOdUDd/IECCdPAHR1MSFYGvmEbV3B/LPP1N77u207Oz6CqPq1Y8GkAfwRlIglln3epJMpJhCbQaVeWoIggHVi8ujyffVVEMJhQ7p8T7rdTPz1KIJvHwq+2ay9Iourpc777skTzytxxu0uGiHdpwjC6C7us9nzge5yTnUL5wvDHg9IHR0s2QRjpGWvD6QVFX4HEQ0Be2+6NsXcvfzly8BHIqb+HYrz85CN5yZgRt1uCGSup5So8c+gvFaJ6iD3L0FYS3uow/TtYb+w1+ddnOAb/eAcdFy4CNxaY8bCinAAAIbMWjlBVAM6gbntO19NxhOvJmPJJXGN6t+EThH4Q8Xxe4CeGIJwFiQAE3rRnobn0y4Qzk/PFe1mRPyt/t9qymctF7e9l820yvWOaOY9nWJlISgCr28PwNdfO8UEVewG3j2whonMtQqqVoD7ih3GiYzIop/1RliH40n9wvfMDPDPP88WVSy1k1tWT+8vRl5nH3jA8H0imgQTe4DzwYECrBzId/6W+vwhCMI8WI8vOuguf2SKmLE7mWRuVS1iJWE8O1Mpdu7DSmS0KgTni8IoAH/GgLhcs0GHpzA1BTA1tTRGOs8xTFHSzqdQ7OWiUeAsfP9Qxd80z8M/rl8HUZcLulIp+Mz5C+x2o+Ofmw3p1uZwORNEvXCt6lvcMnb/muX+LQQFrlQytegEjn3v7yDw6B+YtblbxMmJx1z9A4+ZtQGCqIbOY0dRpO2bvu32fcl48ivpRGpx5gWKwDj5vYY46KfYZAdy/BKEYyEBmNCL9tJ/je5fMS0uiW3JJ9AZvIKzmprqWcsJv49VinkuBwqeGFlspDiLcdBf3XUrc9O+dSUMh85MwgsTF5kQfGcNvbpmky/+4r7ria5e1x5gDmDsEDbyOLnXjoHw2jGQN24EefvtdXfO6ur9xS69Lzxi9C4RTYaZPcAqamTY5YmPFq/DH0a+VmMd+a0BwyKXCKIhMKojE2OIMd75DSUKGQXEYi5S1a1K1Ac1QvrGvK2z/mBBWBSFy0VCs55hl4v1NIcU17DdyHcM50dJg+oa7u0FuaWFXMM2hL92jYm9/AdnQcBJKKlU/Rz2ssz6fqVkkv1vWhCYCIzMeK+LvoJNk4OcgLx+HftbJAjCPNxDgwD/8H22fr/Bv6sqgRN81VTB2NFjoL8MrSxfUaKgSRzTxi4n7KTTCb3+KvZT75/ZtuNXMqnMlzLpzM9kUmkP/k1g2hmOf5RJPEMRGV/Ph9gldfwShOMhAZjQy7xmN2q0eKRzITgrqZj7yuPzYF9jL4yN7m2KyAkDhF9QxEpQBNBNBsfuoKCM8c8ohj73/iS7RCEYFxRZcdvd/usCKQqmuA96nbfV8sK5i/DcmclF8ffLO4d0ieEtStc1disbfU4R7uxZtvDP/wCkuz9VHyE4kdDV+5t96GHbRloTzsHsHmAVFHsDHcHFKOhin0H8xDld2wgESQAmmhujBF8V7Jw943KxaOe00uuLfb6OjnRuMkJKD/CNGg4b+4MnXUu/u+XHR9tVFFZhruHz59n/5buGgedBdrlIHLYIfB/iUOw9fwGEqasAqWRd4pPz+7OxHxsnOIykUtCfyUBmehqkvH3C2Gd0/T7Tf735h3e7FuOf7YRTOrKp+5cgzMe9cwe4PG4Q0xk2lmc1KAKj0JWOxEAKh4HvNjXy/YA4OTHk6h8goYywFYqBipmoZrfvXC9J0r0cx22YuzY32NUbetXldiWV/cUu6zly+RJEY0ICMKGX44szuMLXADpKiGFXLgOIlX9cz07NsCjOQtChtXLdYoTMd2FsdLJhP5gMEn5VWi2IZEYRFEVVjER+80qYCcHoOMZ/r2/LCdAf7+2Ge9f2W+oM/vGFK/DyhSuLfb17buyHe2/Snlpeis3dHXDojP4e4IpgPPTBp+siBAvP1N77K332s7aKsSacizw4aNm+4yBBHAcIshKkk+nld4jGDNlOOl1k3QTRYKgdvsKpd3NuOgNjfVEsOeV2LxEDUfjdmk7DTRq+axLOZDidZs9zqfho5EZRhJFk0lnHJ0mVxWHsGw4EIbvlZgCvF6QVPSB7Kf63GNzCAvAL84siLxeNAD83x85xPUHB9yNF7L2sCL6FyJK0TPxVye/+RXi/Pd2rThCApc2byP1LEBbhW7+W9fAanaykBTXl6dLZi5A59jp4P323mZtbr4zh7TNzIwShByUeej+dRIJoPkgAJvRyXQBGkbd/AKBgdj4Tfs9+UHEz0dkIzE3NLrsev7j1DawCl2fJeg/B2OgIHD5yvGGewbHRDuUL41fMWL1ZbtV8UNzFHmBc6gEKzij4ohCNjmfE73axvt97bzROfFbPoyp0m957bLEQzI//K4ujrgV56yBII58wdf+I5gIj0dERbzb4WdPZ0wXTl8NsprpZzE5P0yuYaDhQdMEOX+HcOdM6fJF/9PuXCH7oAEXR98aMeX+zhD1Ady/2CKuggBZRoqM/KiGo5YP3nRQEth7HRIGr4rDaN1wYK43fPzk+5x52uRd7h5FG7B7GmGYurEqBGAAAIABJREFUlRP4MU0A0hngp8NsggmHvzdt7ADH967C12hAiaXHpTeZBF94GiSNxyC0GC+mpFNNMEHN7QZpY+01QARBVEfgwfsh+kdfrdtZw4jbjp5OSL1yzGwBGHlEnJw4RFHQBEEQhN0gAZjQC84eyhV94g/vUycBtmy9LgLPzQGc/klF9y+Kvxj9XIgq/hbpJmhnXQTolm2EPoKx0X3KjEFtcdpVEKtDrFm9GO7tZgsKwBg3jXHPZomz6GjG7mMUnS2LtLZACOZOnAD+2Wdre3BXF2QfeMDoXSKaHHQBWyEAI22hdpgPz4Fo4/dNLp4ALrIA0sqVNtgbollBIUZ47z0Qzn4AfCRimfCCAgp2yfZns8wR2shxz1I6DTxGvCrx1jUhyyChOJ7NgixmgfN69K/TJqjx0ZjrMqxhl170+ZYIcOrj1ehoJ/ZDqxMtVPdwYe+wiqz0Y4MgQLZv1fXrOztB2jCw5L5SW7upLk6WDnBt6W8+1a2rooq67DabC7sqlTqs8X0Lb+9TBF/8t/r+JSVTIM7PMwewFpj4a8LfcDNMUEP3L9gwOpsgGhWMgfZ1d9X16NpDHbBQuuvUaA6JkxP9FAVNEARB2AkSgAl9HD4yCWOjX18UgedmAV49imWHAGIGIBqtuPpS4i/2hGDsc4HzNx9VBB5xrAiM+w5wQImMMYXz85Wfg0YDnb5mR02jqxgF4EPvT1reaZwvBGfvf8CwuGXu0kUQDj5d8+OzD1PvL2E8VseJowsYP5OwM6rI5CNdbNqyBWIRfe/JfHgK+G9/G7xdXZAJdYO8dStIN9zgmN49wnmYGedcLfclEuCVZSamNBQo1KbSIKVTwAku4HgOeJ+vssij4Xbec713jwlNkQjIGIfL88C5XLntuV0NIwyXYkcqxXqEUajDON5pxT2cn1yEkwqGGzCmPz/+uNBFDG++UdM6Zc/yPkeniLVGoLrO1Q5ffE2ViyD/TIn3TSmRgMzcvKY96kqlYMbrBZ6+a9dGSwu5fwmiDnR98fcAvlf7GMMSAoHcWKNPGetBw0k0UtZwgqaStuFbwKJPp3ZlfG+PNZtzJhMbNg8NnHuvcdIcCYIgbA4JwIQRoHMVhcxb2Lrwy9fc8ijnQrBnEaM2o3ORZbehCwv7GDVwiyNF4Fzc836jen4J60GnMTqMMWoau4YtF4EhJwQL3/wGi8iV7rsP5NU6orcTCRCefJJd1gLr/dWzfYIoAXtddXWx17sVBDqDrI9eTIuGC8C37tipfyWKg02cmQF3Ngvcv80A/NtLkJVlyHaFQF6/HuQtW0BSYkAJolqEixeAPzdhubsXO33PuFzMGVdKhGsUx6+Mjtx0mrl8ZXToCi4QfF5wBYPVibBVCuG8z8sWdR9QEJZSSZAWcuebEwTgXALwbg+7ZAJxg7jlWNSu8h0H46AjHLfYxRoWBIhyHHsNlnrtRRSxT3UMNzv17tS1Gnz+8f3po4Le6Xz6q+wgFxcWIBuLa76/W3nd8UXEdyNY298P7506yS4bkeywlqwAgiCMRrh9O8gnTwB38kTta+7ty9XN+UpM8sc6uskJgBKTcCzmHnFyYo+rf+BQg7+YJhfrAKvH3G46giAIYgkkABP6QeE152TVLGgmYwm4dnFqWcymr9UPob5QtYPutyjb3uuIZ3NsdK+yv4bHPRcjrgxGmO2IbUYe/tlN8McvvQEH3z3LBGHTu4BLgPG4wuOPgzQywqKhq3bhovj7ja/XLLBR7y9hNvLGG2rupa4FdAGnkiloaWtdfDQ/tTypol7w/hY2cJyZmQV3VycTaASOA2F2BgCX42+DLMuQaQ2AvGoVwM8ONWQfJKEfjHJm7l6Tu3tLgeLb+243E1bSivAZluWGc2GiyCulMyCLGeb0RfEVxVahtRWEQID922py229hC3MgJ5OQRUE4mWT7mA/vzgnBHC80RIw0TiQIKqKwVrDDNZp3zGqEdFCJ9Q3KckNHkjc7417vEuHXo/T35kc6a0aWc+JvvLpJlx5Jgq4qReZq6AyF4FcedMbP6WqR+/pAXqFpcjlBECaANVGux75S/WRzTOnYMgjQUUEvRIG4ewXA8bc0pRBawIEmiIKetME+EARBEBogAZgwhpz7di+MjR5QHMFFZ4Kh8Ds7Ncsu8/G1+q74Wnzf6FwZ+pVFJ3F1PAhjo7gf9v3VmnP9HtIxS64m1AjoFSQAGw46gB8a2gTfOX4avnb0OHx551DdRGCEHx8H/tgxkO6+uypBVnjmGeAuXapto34/9f4SpiMNDoJgoQCMLmBMqMiHm7pqiycahVxvi58NHmNfYDo8De6O9mWRkBzHgSceAzj7QW5BtxHHgbSiB+RNm0Bet45cwk0Gt7AAwoULIJx+D/grV+rm4EOh9310+7rdSzpZUVDBCNWt6Ih1OKrgyxy+uCjiEMfzzIErtLTYy1mLUdF+f+59pEAMRiScGKBODlDGVfFYctHRjecWLsbOVApOKq/ZJRHSeWzJZNj9CGcRUZ7LoCLqF+MmUWQif6gWwTcfnJw1PZ37m6qSO6eugYdEzOpxu0G6ZdBpe00QjQWOGdz/AAjfebK6w0LXbyXxV0UVi994rWwktEU0QxT0iA32gSAIgtAACcCEsRw+Ms6+CIyNDilfdvBLwVB0NtI+Pz0H6WRusNHtdSfcHndYcAkv+gIt3wi8NK7mwXxNEZFriUa2rwg8NrpH+QJoies3n3A8N3jX7ScB2AzU6Gd0AaMI/MhtW+rrtk4kgH/2WeBOnNAUCy08/bQuZ2X2Ier9JczH6h5gxGtw/LOhcLl+UFWcwf5Al5gFIRgouxUXxsWikJ0nZovo6FuzGrIbNoC0Zi2Jwg0Cir38tSlb9Pbmg8LZ91paFt2+oMSmovBbbXyqnWBCL3b4ZjDSWVwUfFXQQYtuX029vvWmmBgciy0TrPAY2TE3uFtYpT/vNVoYIa0KiOkyx4m3Y8Q0TnRA8bBbkhqvy9pBYJQzTkL5SIn/RgKyDL8aixU9iBszGbboASeGYHJH4fuDVvw+H1ifFeB8pI0fA7mlpdlPA0HUHXlwkE1U559/XvuuVJtghN+z0A188cKSq+tUVdUsUdC1MMSq/AiCIAhLIAGYMIfDR7DQf7HUP6AsmkABd2wUvwx8t4Z9QxF4Dg4f2WeLZ7bOXb8o/oYTSSb+UgS0eaAIvDnUAc+dmWQi8B1re2H3hjV1dQMvxkKrbuAiIi3/7DO6xF+MnK6HMEc0IX4/ixrX1R1VJbzAsx5gl8eeX5UEv39RAEbEaBRkKQuu9urmGbmkLMD58yCcP794nezxgNTRAdLadSBtGMi5hr02FsSbnCUxznV09mohpQgtKIChmIKuOieKYPmCb6EAmo/Q4ref27ca8sTgxc7gRLyse7GoWzi/WxjFYRSJ6xB7bRS1REiP+3zLHMOqGIyLV5aZ+51EYfNAoX5SEOCkx7MkzhuU9yQz0wekRALEhUjN4i/Ct9CEy6ppaQFp82aH7TRBNC5YV8VNz2gbgyjV91sJV5HfbmvqIgBDk0RB1wJ1ABMEQVgICcCEPTl85ACMjR5XZoVV65p9hD0W11FPci7oAzVGWhvCe9O575mbuun7ldmgwP7w0Ca2lfMLUYhnxLoKwCo4wxZjoTFyKV+sxeswMrpmurpyfcMEYRE4a9xKARi76LGuIOAJ2vIpxhhZjGDNH0zGPkF0GLlDIV2OOxQQhakptsCbbyxez4Th3l4mCDNhuK0d5LY23cdCaHxe0NW7MA/CyZPAzcwAPztjeWevFtBRV0oYQ+FsbwmHnZ3RKviC2q3r94MQaG0I56tKfmcwvs9kEwmQEklNghaKx0xALnQLez0sOhpdwo0eIT2STDIHMP59oBCJAmRacRGr3bJ4+33xeMl1RJSYYqJ68LwfyZsMiUJ7fzbLJqKY7cbORqJskpYecDKJkydN1Ivs8HBzHjhB2Bisj8J3s4oicN5EV110dYHc1VWvE9IMUdAEQRCEzSEBmLAv6CLOiaiHahBRv6vEQddHBB4b3as4fy2PfM7n5QtX2P+pMcWENWA3sK2YmQHhm99gjl0UbfkTJ4A/+LSuPURBmaKfCSux2m2Ozl8pYu+Bdt7vg2xsqViA7rv01DVwd3UaLqYwYVh1CxcIwzI6kkPdIK1bC/KKFSQO1wiXSrHoZg5dvecvAD8dZvHNdnb1giJcsUUQmKiFkc4jRg3c1YFqBF8VFDMFNTq5wcH3Fhe+v7S1MVcwE4NreL7ZuU2lIX+6gCoKc4Ir1zHs8TTEyWRO33Qa8uWo/PhoXPrLOIpf9PnY35i6LhQs1YkWfcplNY7kZkON52ZR3tksuzTdbS3LrK8fJ2fpRQjY7LeFA2DRz9SZTBC2BEVgTDWoOCH9yuVcpLNWsKoBH5OHtH17vU8BRUEvhxwqBEEQFkICMGFvDh+ZhLHRkRpjlOsjAtfeYWwop6fn2LIp1MEWgsAfWP/r/30O7uzp1HUuKPqZqAc4c1tevRq4S5cs23qgY6n7l5+YAGlgoOb1pdNpeGV8HAaHh6ETXbo1kpVlEDiOdYoWCsCgdHNiz6CrLWiJGIXiJC78/DzAuZ8u3RdMQuB4FiktB4KLAjGSrbbXqwFQBV4EnbyQzrCOXshmbS/yFlIo+qqgqKK3K9NqahF8Veoa81wQKVwPMI0AFxS7UOiqFBFdCVUUXnKYaq+wy914orAkQb/G+04q/1ajpC8XOEJR1LyrjBCPjws1kIOY9fcqfcwfKediZypV9Bjx3PymThduNaDjXZyd1fW3oGKl+zcaiUAgaM/kk6pwuyn6mSBsjvTZ+wBWr2G1VJAoMVHm7AcAgSCAlkkwKP7i/Qs+B+Xtt9vhRFAU9FKG7LQzBEEQjQ4JwIT9OXwEvyTtZd2+GO9cHdaJwLm+3/F6Rj7n89z7uWGie2/SMqxENDrYB33w3bP6Xw8U/UzUEXn7duCefdayHcAe4CXojK6dnQ7DhQ8nmfirRwCWeAEEWWIDwuiWKyZYMRF4bh6ETAZcdXTiqhHFLE4alwKBmIFR1uhsEwTI9q1avDq75WYApXtY9vpAUoRju6FGMzNSKRBOvZs7djHDOnlBEckbBRR9x73eZaKv6qrDxe5ghLGUzoCUSlYt+LLnk+eZ6MvXO5bVTkIom5SSFxEdjzN3sJ7OU5XrvcLXB4jzRWHe427o+GhkGN3D6TRzDKPgqQqfKOqmlMtyr4ajXi+cyjtHobzY43wnsZ1dxG96PEsitO0KTigRZ+cMee0DS/uwJlXg6uWP4EdHjsAnR0dhZd5nsRNh0c8N/p5AEI0AunPlNauBf/rp4pN88Tvl8bcANv0MQHcZRz+6ficnlom/0t131zP+OR+KgiYIgiDqBgnAhHM4fGSf0gv83Sr32XwR+HpU9XrTtlEFP75whbl/79qwhty/BLx5JQxPHj/NOor1xlNT9DNRT+TBWwAsFIDNIhqNGLZmoaW1rICFDmE5K4G7o92+faSStCiQuvIEYlcxsTgPuYj4pUZRGwE/NwtcEcdYI4m5tXDG5WLibwBFX1FkgpHdRd9FwRedvrjUKMyg2OsKBoD3+Rqq39doWER0eztAm8yioVlEdA1CezmKisJN0CmMHcDMn1mlUNtd8JqfznOPq05iFIRLdXTj/Y8qE3KW7I8sL/YSMzdzmfeCk273kokjqnCt4pVlGEmlikYzo/D7ZsF7Pt5PdVHj8YWy2bo7nPEzF2OfjQJf06rjfVJ57zUrYeHqR5cXL50sAMt9fSCvqiIyliCIuiKvXgPZR78E/PM/yEVCF7qB8XPl1AkA/O7VvQLAlTeMjYLv3GzRvmBMjrLZxHWKgr4ODVISBEFYCAnAhLNAEXdsdFIRW6vp1zVPBM6Jv+P17vtVOb8QZU7PO9b2wv03b7TDLhF1BF8LL567CA8NbYLhXn2iiLxtO0U/E3WlHjHQZhCLGCcAY/QqilIYN3nF74crLX7ojSegN2/wBAWY9LUMuDs7GkoQKSbELkZREzWDIkN+v2ghKNBE0mlbR8ni3wMKvVl0oOoQfFWaqd/XUDiOnTNc8DnJxmIgJZKGOSMLKdUpzLs9Obcwuobr6diuIygaqsKh6iIGRdhVRdlgmU5cFGALI6eRywX//7l4fFEQzueM2w2vFBGQCwlnMkXfe/C6HakU4BoCiuBreodvNRjY95tPfvcvCuj4HDgtYt9S3G7I3jpsox0iCEIrKNZiXDP/gx8A99qx5Y9CkffiBU1rw9+L2S9UGx5oCRQFncMWqYkEQRDNAgnAhPM4fGRc6QWuVnT9Lnvc4SN7DTvmsdG9NTiSTQNdv/tfPwV3kvjb9MQzInz99VPsNYHiL74mdOH3Q/a++5r9tBI2wOoYaCPxeCoPftcCOhIx7vl4qAuu+v3wThfAykQC7rg6BQFloBjFFyt7gQnngGLQpCLuTOa5KkoJOcx1ZyfhBXLiC050QIcvioCyQTG2TPgNBBqmc7aeMPc0xtG3tYGUSJjiCi4GbiN/O7gfKAbjc9pIfcLVsOgizot/rsTWTGbZpI9CQRhvL/aeAYoAncIu/CLO+T5lH7yKo7cUW20qfBrZ95sPdv/Se091ZG+/naKfCcLB4GTf7AMPAPepTwE3/q/AHztWuh+4BNLISM75a8/fOzh++RgA7LPBvhAEQRBNAgnAhDM5fOQ4jI3219C5+6DiBNYvAttM/MXOXxT79t22hWKfmxx8HTz59mkIJ5LGiL9Kfw5FPxN2oJ4x0PzUVZBgS82P19P7m4/c0QEwO3N9v3w+4PilrmIUgo93dcEdV68uXmeXXmCi/qAbDx19uBR2aarRzqWEHLuA/bJSOufwNUN4QeG3Wd2iZrPoCja4K1gLzB2ezbIJAyqL0dEeb1O7hCtRKBZX2xdsVwFXD/jaFefnTXn95rt/icpIGz8G8gpjKiAIgqgvLPXps/eB9Nn7gDtxArizHwB38SJwZ88W3S90/GJSmTzyCbt0/pbjEXFy4pCrf2DcvrtoPhMbNvcPnHtvstGPkyAIwg6QAEw4l8NH5vKcwNaKwDYTf9HtiSLfvTf122BviHqBr4PnzkyyyGfEKPGX9eeMfIKeV8IW1DMGmpu6quFelYnqjICWcFA4TwDGmFWhpQU8ygD0z12dYpfrivTXgtoLnE6DGwVp6jFtOlD0HS+IYu1TenxX2aBDsxSLPb6ppGnOURJ+raWwK1iMRA1zb1fDYnR0LM4ele8S5j3uhuwSJvTDIp+V14zR4HsRvQ9pR25vB2nzZqfsLkEQVSAPDrJlkUSCicGMFj/rEHYgGAU91ORR0Dh4SQIwQRCEBZAATDib6yLwfibsaudBpbt3hK2jGmwm/iItbhdbiOYl3/Xrd7vgD3cOwbo2Y5wDOPOWIOwEzu7mDj7t2OckVkKY1YMQaIVQOg0XWltZ7HNvmbi0NM/Da10hCKXSsNrtghU0yNxQYKRzWoljLQZ2Z6LYG1B6fvHftiQ/1tlEhyjH82wCBU+CS/1QuoI9fn/u+caIaIO7VKuh0CWMrxEWF41dwtgpTLG8zY0sQwYjn02aiIKvN0rpqA4Je39pogZBNAeYIHLDDU4/1PUNEAW9ywb7QBAEQWiAFCPC+eQE3L3M1VudCHwLcw+Pje6Bw0e0zTyzofhLNDfheBIOvnsW3roSZucB478fuW2LYRMC5K2DjfADi2gwpMFB4A8685haAwFTBGAUULS61Ga8XvhpWxB+qvx/AEVASbK3GEiUBB290zzP+jjDeZHOI6kU690sBDt878qLv7UTObE3aUqscyGq8IuTJ8gJbx9yrttc97IUz3UF18MVnA9OPpDVLmHl7Rtjo5kg7HZTbHQTge9R4uycqZHl+L5E70nakQa3MgcwQRCEw8Ao6AOu/oHjTfrEqWmOBEEQhMmQAEw0DhjpXJsIfJy5iLFXuBwk/pYlGcs5NRLKpZgWQSwYvJWyWUgnr8+Wd7ld4PIsFSx4gQePL+escGM0oMelXLc0rrKRQBG3u8VX1RHhYzDu+eULV9j/o+v33hv7YfcG4yKQ3rwShpaJH8LH7r0X+G7q1CJsBM783joI3MkTjntWAsGgOQKwEqcKisBbzgGMt2FM9PlAK3MMRwUBTuGiPB7jgG8SxaLiIWEPTrrdMOlyMdG3GH0OEfOZ0zKdhmwy1+VrRQ8sCb/OAAVVIRhgC3MEJxKmOS5rQVIFYYUlLmGXACAI5BQuBF39+LkiyexvX2htsdf+VSAbiYJo0ue3Cnvd43tTHVm5qq+u268Gua8PpI0bHbO/BEEQBRwAgCE6KQRBEISZkABMNBa1icA4ZfhtGBv9NTh85EDRe5D4uwgKu+lkClLJFCRjSfZvKVvbgC0KxIUiMRJfiBW9vyoYo0DsVi59rf6atm0n4qIIX3/9FHy8txuGe7tLunex4xdFWRR9MfJZ5Y61vXD/zRsNjQHHbT1/5kO4v6sDrv3Gf4CuR78I7p07HHZmiUZG2r4dBIsFYG5qSvc6OkMh3R3A3MAAwIXzy67vlmV2GRArC7cbFxbYgqAQfL41AFdb/BBVREVcUEQM2rQPtpnBiOdX8jp8PUqUM0Y+43O2qs5uyUpY6fLNh4Rf54Lx0LhgD3Q2Hq9rPHQplriE81CFYdYrzAuL4jBXRWqD3cHnRVY+f2T8m1Y+N6RM7lzIYnbRxY3OacHvZx23zjlAcyOf82HRzyXen0pN+DEKj9dZExbQ9ZvF6GeCIAjncos4OfGYq3/gsSZ8DvttsA8EQRBNAQnARONRmwgMTODNOYH3Lrk21xW8v5lfKSjIorMXL4sJtlahCsaq21gFhWB0CHv9XvC1+hznFsau3oeHNjFH73eOn2b/v649AN3+nCv4/EIUzs9HWb+vCjp+USxG12+17mEtYKz0VmX76UgMpr7yp9Dzn/+QRGDCNsiDgwBdXQAzM5btEnf1qu513LpjJ2zaslXfSlb2FL0aHZ+fi8XAG0+AXMXq1kVjbEGibjdc6upiPZelxF8UIM+4XEx4DCnR0UTtYHwzntNpZVH/XSrCGZ8XNcIZz7/tRXqly9dKl28+KLy5ggHgfT4Sfh0OCqau9nYmkmWjMVvEQ1dCFYbLwcRhV07cU4ViFSYS88tft0a4i/OF2yWgQ7fgvUfCRAH5+t9uNWIo+xsMBBzZs4394+L8vCXvWyxWvI6/YTbceBOkU2lY2beqbvugGbeben8JgmgU9ilR0Npq6RoHEoAJgiAsggRgojGpXQR+UBF8c73AuX+PKy7hpgKdvpG5BViYnq/Z4WsVGCuNS3Qu56rDyGh0BrcGW9klxkjbHXTvoot398Aa5vLFTl+8TCiCOwq+2O+LwjBeovhrFugufvPyNXhkde/iFjC+G0Xg0K/+Mvh+rdo/K4IwB9YFPO686iCMgTaLoCxDtqWl5pjKQCYDN129ygai0V1TbLAe44dPFQy6qkJkKG8h93Bpjnq9zM2FQm8pPMWEGQW7xzujeCSlMyAl4pa6fPNZFH79zk8KIQrgOFvHQ1cLi0JvsIk0+PeHYia6fZ3qdBYXFiAbi1u2PVeFHltMeEibOInF4/HA4LAzHLX4/Y96fwmCaBDalSjoEacczsSGzR0GrMaIdRAEQRAaIAGYaFxqF4HVXuA/BIDfbDbxF8Xe6cvhRTHVieAxoFtZjZJGh3BLWyu0trXa3h2Mbl7s8TWyy7dannt/En4m0Aq+AmECReBr//PvIZRIQstvf75u+0cQKvLIJwAcKACbDUbcYkyqHscSiimZ8DQbkC50JN2aToNXlpl4GRYEiHLcontVnboekGX45Xi8rIjZSKBrN8JxbHBeFXW3ZjJFjx/vgw7q/IF8Frcty0w0x393S5Ljzp0a7YyOuXqKWST8NhdqPDR7/aEYbMN46GahEURfUCawoOvXyskr6JCu5I7enUyWvb1ZkDZ+DKT165r9NBAE0VjsEicn9rr6B4pX0tkPI3qLb6HXMEEQhDWQAEw0NrWLwO3hePJbL0xcZHG8d67t1fAQ54OC6bVLU7Z3/FaL6hCem5plPcKBziAEO9oc4Qy2mh8r/cK/u3kDQLJ4j+j0P3yfXZIITNQbuasL5I0bgTt7lp6LfNAdp8MFrIICMvYeCq0t4ELXsiJYojA5nL7utkMhM6xGGAsCE0KDZcTLM243jCsdtiFF6PQqcdKguJhDSqetXUEHLx5vpU7G/POkgsd7XyLBzpMThV4V5lpE0Y0JvynLo50LIeG3ucFIZFyEQACysRhIiWTdX5PNAIst9vqY8Ou0eOdioOM3G41a+trh3S7mZq9Es0yoKofc18fcvwRBEA3IfnFy4pCrf2COnlyCIAjCSEj9IBqfGkVgdGJiv+rXjh6HQ+9Pwp6b+htaCL52ccrRrl+tYIcwCsG4YDx0sCPIBGEix8sXrrDu4eGBNfDhexMlzwqKwJn3TkP7N5+gM0fUFWnkEyBYJADzE+ds8WRn16yteB8cTDaqHxMHxFHoQzdwMVcXDkpjDzDrAi7SWVtIIG9gPT8COb/4ShVJi8VI42OOesunOaB4vDOVKnn7iz4fpPIcuMWEXOzZLRa1rHYgF0ZxqmK26uTdWuZc4O1O++RZIvim0raJrOV4nol+OFGBINhEgLY2gLa2nCMYxeA6xZA3Iszlq4q+Xk/j9GrLMmTm5lmKgdVUin4mlKeovR2ytzojopogCKIG8MNgPwDsbZaTN7Fh88jAufcozosgCMJkSAAmmoOcCNyP0SrVHC/2sn51161w8N2z8J3jpxeFYOxfxdsahWYRfwtJxhJsmb4ShrZQe9O7gtH5i8tdG9awHmWMzVZjtIux8O77IH3+d6Hz239Rz92uO9wHH7AeWu7kiSW7Iq9eDfINN7CYYnSqEuYgoxMEz+/MjOlnmIuV/nuwI+iGxAFtI0ABJY2R0IGAJqdSOVAo/s1odDE2GfIE2JQSoVyuQziiwXmLt6N4u6qISPk/eIgdAAAgAElEQVSRIMCkq/x7vUcRcYuB16sO3nznckMhyyBlMiCn0iCJIhN+7eamZMJvSwuLPG8YEYowFDUeGicrMCG4zvHkTgT/zjjFXc173I6Odi4Fvi4w8rke73E4caURz6nhuN0g7bidXRIEQTQwD4qTEwdc/QMkihIEQRCGQQIw0UzsAYDxWrom7r95I2wKdcD3TuWE4INuF3MD44IR0VqIZ0R44dxFuPemflud8mYVf/PByGvVFRzoCEJnT1dTCsH4+kRUpzu6o8sJwEj0g3MAzSoCJxIgPP30MuFXhbt0iS3YUSuNjIB096cAKJrUFKTt24F//vkGPDJ9MPEjkWBuTaPAWGkpo7iBdcZ95rtgiwm1pUBh9754fImDVwXF47QSQV1qnXh9scdXE8fsRAdvKdDRC+juFbPsucVLO4tkJPwWgKJVQWc/sZTrruBcvyumI5AYXBw8VyhINrLgu4gsgxiJsJSLeoDRz+x1SZTH7Ybsz98JcgulPBAE0RRgD7C9Bg2XY0QHMDKijNESBEEQJkICMNE8HD4yB2OjI0rKZNVZW+j63RzqYCIZdgO/eC63oAC8qbuD3Y4icSHnF6KsV/Wty2F4ZNsWW53uhen5phd/C8HzgUuzCcE4QeGtK2EW/6xOakAHMHYmixWiE5tSBEbx9xtfzwm8GkCHMH/sGGQfepi5ggljwRhoJwnAp0+dhJV9q6AzFDJ83WeUwfoblfhh7O5Np6YN3QYKypnwdF1jd0u5brUKyQ3p2i0DE3klmYlfsiyBjK5emwu9hZDwWwJ8bn0+W+6aHUFB04Xvk4oYLKUzIKWShk6UcRIY48y5XMB7vMC5XQ3R46sFfO7R9VvPeHC7RT+n02k4ffIkDA7bK2Y5OzzM4p8JgiCahPXi5MRjrv6Bx2x8uMsHPgmCIAjbQgIw0VxcF4HHaxGBMfYZHby7N6xhQjD2paLAi8uLinsSBTTsDwYlUhdBYfjLO4cWr7cDYlqE2SnzI1OdiioEYzQ0CsEYidzIvHklzI7u433dS1/zba1sokAlmk0EFp78q6XibyAAgL2sgWDu39ghF40ChK8BXLmcuw+Kxt/8Bkj3P8Acq4SBYMTntu3AvXbM9LPKTU2B3NOjax1vvPIKrOzrg0+OfqbmdYgcB64ibtVxpRtXFYBR7ECR1miHE0ZligsLTFh0d7STIFcPlJhmhiLuAntuFGFXkhqi+5SEX8Is2Puj8h4JykQJFnuOTviMaLvYcz2wKGe3C3g3Cr4CE32bNXoYu6HFhUhdn190/trt/L8yPg4XPpyEtf39pkxQqwUJxd9VfbbYF4IgCAv5ihIFPemEky64BRCE5fJCNitCNlN2sumImftFEARB5CABmGg+Dh85DmOj+wDgu7UeuyoE44Ii73vhXHdqOJ6EcCK3oIvyDiUmupgzuN6g+IvRx0R5VJc0isAoBjcqbykCMDrZ8wl2BjUJwNBEIjA//q/AnT17/QoUfIc+DpDfKYpuLFy6uwH6BwBOncgJwvj4g0+zSxKBjUX61KdAcIgAbAQycOy/hQRkGaIFIhm6gKVE0pTBbimZhPRULhKa93ktOnrjQeEHRQEUTlkEKr/cBccG63mTBEglgrkQ7N8F+frz5jTXrh7weRBaW0Fo8ZPwS1gCxh6DxwPqXz9zzCtueSfEo4MSK4yR4Cj0wqLo66a/IQWcuFSvyGcVdF3Xkp5x1OtlKRdYg2AG6XSKrVW9rOnYLl40bM9Q/JXWrzPjUAmCIJzAAbsJpDPbd9whidm9/oD/01kxy0wlkiQxkbec0MvzPEvWE1wukGQJJFGCTJMmrxAEQdQDEoCJ5uTwkQMwNoq9FY/oPX4Ud+0o8JYDv6hR9LN2UCifvhyGyOwCrFjTAx4HixylUAXgwtcyHquWGGgVFIHdj/8ZBB79Awv33kISieVRw/0bloq/haAQjALxG6/lnMEkApuC3NUF8tbBkp3MduPq5cum7BF200YLIzzRLdwWhMyctskc1YLCcmZ2Fnifz7Fu4Fzfped6JGwi3hDuWSfCxBHsr6bOdKLO4KQP1aWZ/66aH6nO/j+TG8Q02zWsiru5f3vYpToxhU1caZL45pqQZfY5Ve+ob3Riuzs7a3rsKbeb9dybJQDbCWnjx0j8JQii2dklTk7scfUPHKrneUDRN5vJ/sdUIrk7k8rU9OUcReJ0Ej9/r38G4xiTy+3aFb51+9e63zj2ZSP3mSAIglgKCcBE83L4yD5FBN7VbOeAop9rA7+0Xjp7ETp6OpkjuFHIjyovRnt3BxPAtTL7wr8AHwxCy29/vmHOkQq6f1EEXkI58VcF74NO4NPvXV/XwadBXrMa5NVrTN/vZkEaGQHBIQKw2UR4nonBKiim8YmEqYPfjeAGXhIJixHLyWTOHZxKN43zth6gcIWvGXT8kohF2B3mFEaU97lir1h8vyj6npEnHKuUShfgOK5pY5qNBJ8HEcVfG0zqcXV2kBu7AvL6dSANDtp6HwmCICzigDg50e/qH5iz+oRP33b7vnQy9Wgyluw1Y/1oMMAlGU9+KX7T1j/wtfj+l9vjfrDz2NEPzdgeQRBEM9PYpZYEUZn/rnafNhPxSIxeGjqYm5qFS2cvMCd1I4AR5si69kDRo2kJtlZ9lNP/8H2I/49vN8T5yYc/ViRiOKrRTd+9YtlVwpNPLheUiZqRb7gB5I0bTT2BXCyqex3Y/6sXuaN88kSkyAAzCrMcb+5XP9UNnJmdc75gynFMOMfz5ulZAZ7uEOttRKez2eexGch1+/qZGw7PL+vEJPGXaBDYpAYlWWDJghMdgoElC15X7L4k/uoHxfZMeNoe4i9+fqiTB4iioPibHR6mk0MQBJEDO8ges/JcoOP30s1DswvT80+YJf4Wks2Irth8dNfCzPxkeHjb8dntO9dbsV2CIIhmgUaviGbnTzH69scXrjTNaUjGEtT9awDMDfzTCxBfcL6YHlei5LC3uhjY1+LxVT9ghSJw5l/Gjd7duoHHkrxwafnmL17QtkvFnMIzM8A//wNnnhCbIt39KVN3jJ84Z9i6opHao/ilQPG/16C8vBdYhXWqlnic0aBzFgfd6921aCSc4gx2d3aAZ2XPoiCMIiYJl9rI9fq25ETflT2O744mCMK+MPF3ZtbUWG6t4OdELb2/KtMVJh3JDSAsk/hLEARRlEfEyYkhK07NtY9vey4yvfBv6USqLh13OE4ZmY3csjA9PxEe3v7DeuwDQRBEI0ICMNG8jI3iTLpb7r2xH75z/PRiDG6jk4iR29Ao8Avq1fNXHB+pfX4+52hc0eIreR9fa21djFNf+78hc/SVmvfNTiT+ZVzprikAe33zop1LovT/FsKPjwM3Q7HsRmGFC9goYlrd41UQrDDQjQPQ2LFqBTjoLi4sQGZmpiHjk1VBWHUIe3tXMmHTFQiwc0wu4ZzLFx3TKJSjYK46fUn0NRCKkyWIZdhJ/MXuZnzf00Oqwf/Opc2bSPwlCIIozX6zz82VweGz0bnIHkmS6v6Bg/sQmV3YfXHzYHzh5+40d3Y3QRBEE0AjU0RzMjbaDwD78Ni7W3xwx9pe2P/6KYjbIB7MbJKx4iIUUTsYCX3t4pTjndWlHMBIsDNY0zqlbBamvvKnIIWdH7WeOX8BUolU8RuvXAY4dbKkyAvosj5VupuWf+YZg/aSAAtcwHrpDIVM30Y5t5AVUdD5YH9ueuoaZCP647NtDUZGK/Gu7q6unEu4ZwW4Q105UdjnY0JAQ58C1uWbJ/iu7GGOaRTKKc7WJMq4/gmiGbGT+IuftW78zHeQgNsZ6rZ0e9LwMEibN1u6TYIgCIexS5yc2GvWLqP4m4jGP2bW+l1uFzMUFFtcZX4bZVIZ/+zVmSPh4W3fMWvfCIIgmoHGHoUiiNIcUPo0GOgCfvnCFXjy+Gl45LYtDX3a0skSAhahi+hchJ3bvoHVwAvOnFvTUubLt8fnZV/OxRomSaAIfO03/gOs+Ov/B/huaweVjERKpiBdzkEfvpZbsOsXY3Y7OnPC79xs7vpS4jAOEJ48wVzAcleXrc+BU1BdwNzZs4bvMRfTH/vu8eTcj+lUEUe51v0YGAC4cL7k7ekyg80o0rnagpCZm695+7UgRqOQTSTA1dHeND2IeK5ZPLTHA/kh0ShQyLIMcioNsiyBLIogi1lHOaWZyxmPjxeA83qAR4GX3KgEQdQR24m/XZ2Oe1/0WPj5zMTf9ess2x5BEISD2S9OThxy9Q8YGl1otPibE3l94PV5c2NIHm2yg5gWQcxkWGIhmlaSyrhLzg0c+Q0Y3r6m+81jv2TUfhIEQTQTJAATzcfY6B6cQZd/3OgC/nhvN2AfMEZBbwrVpfLCEqj/1zwwHvjyxCVHi8DlwC/zKHTXQjoSg/lH/wg6//ovbXp02kABHH+clP0howrBMFHVurnxfwX5s/dZcBTNAbqAhW9+w/Bj5c7p7wD2GBHBvLKn6NV9ioAYqjD4zfv9wCdTrKvXSlDgzEzPsD5EFonZpIIhumHZkRcZaMdzxIRgvBRzz6eUUSYLSBJIFqSVoHDBKZOCOJcLOI4HziUAoMOXhF6CIGyIncRfUNM2HJR8gOkk6XTtE9Oqwu2G7O23g7zCuRNDCYIgLAYNLI+pSYZGgM5aI8TflrZWaA22sstax8FwfAWX/Oqx+EIMYgsxiEdigJHQ4uDw2d4Tbzqj64kgCMJGkABMNBdjox2l+jN2b1jDBODn3p+EL+8casjTQuKv+ThRBFadvxiBXs4F3NrWWrMAjEQnzoPwR49B2395rOZ12IHI3AJ09hjv1OWPHQOJBGDDYC7gbduBe+2Y7fZt05at4PZ4YW1/v+HrXpXNwufi8YpdwIi7ox3S1zJ1cZ1m4wnmqhcCARYPTFxn0TWch1Di/KhO4uXXi0wsLgVXZBJCse0SBEE4Alm2lfiLn69mdJ2vMvHz+tYdO60RgFH8/fk7QW5v13BngiAIIo9HxMmJA67+geN6T8rs9p3rY/OxX9ezjkBHkI2LaHX5VgsKyrgg0dkIROYiHwsPb/8hOYEJgiCqgwRghzGzfccdsiTfqu41x3GXu1575e+b/bxUAc6WW1/s7uj6xQ5UdAA3qguY4p+tQRWBV29c64j9xdc9Tn44vxAt+7rPn41ZK/NHXwPPd58C3689aP6BmQT++DBDAIZEArhLF0FevcYeB9oASJ/6FAg2FICRj914o2nr1iL+MjiO9bOmw9Om7Us5cKBeXFgAKZUEVzBIHbE1sOgkLqRJIrYJgiCY+Ds9bS/x16//O3M+QVkGjyxXTPfQi9nxzyj6ovgL9HlPEARRK2hoGdF79jLpzFMYr1zLY1GUDfV2myb8FiPQGWRLMpbYDWOje+HwkQOWbZwgCMLhNF5GaYMxs23Hr1y95da3L908NDuxYbM8f23uxwvT80+oy3x47u/w+vM3bc1gd8P0bbcbFgfScIyNotXqK+UO6461vezyhXMXm/1sETpBEfjaxSlHnMbN3TnR98P5aNn7oaPZCBF4+nv/AJmjr+heT73AGGgUgc2AO3HCsefFjmCnsnT33YbumREdwEYgrSgeAV0tKCCyKOZ6HksqzUTobKT8exBBEARBFIJ99lZE42vBFQgYLv6CMrHrV+Nx6BftcZy1IK9fB9lf/AUSfwmCIPSxS5yc2Kt3JYlI/OerfQyOB61c18sWK8XffJTxqP0wNtqYsY0EQRAmQAKwTcEuhoubB+Mo8MYjsaF0IlXWjprNiC7sbkBRGMViEoKLUnGG2J2KAIxuSILQC8Ylz07N2P48ouvX73Yx53slfK0+3duTslmYefzPQQo76+/Mvbpv8d9mPa/cxUumrLeZkUY+AdBlnGObn9DfAWwEste4aEmMYMZO3nojRqOQCYfrEklNEARBOI9sLG55l30p8HNUCAZMW7+nSNy/U5CGhyE7POzY/ScIgrAZ+8XJiZojC3G8uFr3r8fngb6BVYuRzHWmXcv4LkEQBJGDBGCbgY5fFHAjs5HfyKQyNY3GoliMQvDUz9423sjnqirGRvfgTLlKD8H+U4zDRbSIYU7DKZ20jcTc1CzEF+zhGCzH7oFcB3a8goPCb4ADGElHYjD7xUcNWZdVCHkiIrqAzRCBpYUF+x240/H7IUvdyhVBFzBfpgPcKtDFlQlPg5RI2OG0EARBEDZFSqdZjYAdQPHXRZ22y2lpYa5faf06u+0ZQRCEk2lX6u1qIitm91TzuJz4uxo8JnTb6+AWFgVNEARBVITUIBuBZfbo+K3k9tVKbD66C2Ohm+gUlmO/1jt+vLebXb4XbjwB2GZf2JqGa5emQMrao5esFLs3rIFuv69i/LkREdAq8YuXIfr4nxm2PjOJPHMIIi8fXbIFFPeN7tUO//hVexxwgyEPDoK8cWPjHZeRbiCOA1dnJ3B8/b8aYo8jRnqK8/Os25EgiDJQ3zPRjMgyiHPztjhw7Pwl8Xc5cl8fiL/4C6z3lyAIgjCcr4iTE/21rDQrijdpvS+aSFas6bGrmQSjoA0ZPycIgmhkSAC2CSjUxhaiu1FcwUiNjp5OtrSF2png4qrRlYOx0Bgn3YCnTDtjo48BwHqt91/Xbl50F9GcoPiLIrCdQff7I9u2wAsTF+H8QvkeTiNF4NkX/sXWfcBSNMbique+9VeQzWTB7V3aW4Y9z0aJ+8lYwhFucaciPfC/MTewEfATE7Y4CyIvGLo+ThDA3dVp6Dr1kI0nIDM9DXImY5t9IgjbYYNJGwRhNWIkYou6ABR/zej8dSr8tSnW8SsNboXsjtup75cgCMJcaopBliRZc6/XitU9djaS4AwjcgETBEFUgEYM6s3YaIf06btPdvV2fWz95gHWqYCF+p09XWwJ9XWz69betB7W3rie/X+1YnBsPvbrs9t3ahZAG4rcbLCqolFabRCBaSZGineEdlDYs7u4h/HnDw9tgoOnzpaNgjaiBzif8H953JZ9wOKVqzD1+49C7IV/XrxOcC0V3NLJtGHi/vRl6h43E7mrC6S77zZmCzH9f8vpdBouTE4asjuFfCQIcLTGjmDO7WYD2naBRULPzLKoT4IgCILAzwPs/q03thJ/Bf0Two6+NM4WvfvBIp8bMHWFIAjChuwSJyeqinOuBtWgZHNqjsImCIJoFkgArj8HeEHYomVGlcvjYo5gFINRCNYawYHl/pl05imnn6ga2a/MCiMUanWTE/pxQhT0cG833L9lIxx8t3R6vNfgGaBiMg3z/8djhq5TL6njJ+Dqw78LmZ+eW7ImFHwLQWEfncB6QPEX1+3r7jL2QIglSCOfsE0U9Cvj4/DSj16E2elpw9f9pscDp9xuJgTXAg5ouwL2ScNgkdDTM9QLTBAEQdQ9+hmrEjzdIVs5f7N9q3Sv49yZM2zRg7x+PcgtLfoPiCAIgtCK5rq7aunssU8yVBnWw9ioaSI4QRBEI0ACcD0ZG8W4jntq2QMUgtEZrFXMS0TiP++Qs2IcY6PYh/Fgretr1Chor596gOsFir/z0/bvlladwKUwIwIo+sE5SB78W8PXWwvzTx2EqS9+CaQiLk98Dn0tyx3Q0bkIXD1/pSaBPzobgYXp3GAmTz3dpmNkFLQRpNO190hLvX1Frw9J+ieaCMEACC32SoxY7AUmCIIgmpJsJFrX6Gfe7WJVCZzF0cbTPA//6PdDmuNM3U6rjSZ/EQRBEJpYL05OVDWbXhCEijOQPT6PtemBLhfAmrUAt24DGPmFpcuWQYASv3sVRqzbUYIgCOdBAnC9GBvdq0ecBEWE6RtYrckJjC7g8K3bv2bzs2I0Nc2Eey+cE+g2hzpsfGi1Y3R8L1EdKPTZ3QVcCUwjMMNJPn3ge5A9/b7h69UK9v1i5PPCUwfLPiKTyQBfpHMRncCXzl5gXb5awddDfoS09+bNdTn2ZoJFQX/2Pl1HLJw6ofuMdYZCutchu4o7fL2yzC6jOrtBXe3tthOBsReYRGCCIIgmRJYhG69f9DPv84E7FLJc/EUmXS64LAgQNrnzOxAMmrp+giAIwhT2iZMTmgcweYG/WOk+lkY/o/B7+06AjTcAFJuI1N0NsGlzbikOCcAEQRBlIAG4HuScqYbEdKAQg53BWshmsr/krBOlg7HRkVrd1W9dCcNdG9ZAS4NGJePEAa3x4YTxOMUFXAmXx/jBLymbhZk/+arh69UCRj5f/txeSL1zsuK9s5kseEo46cWMCJcnPmKR0OlkaWcnisR4v8LeX/89nzH+4IhlSNu3g7x10BYnxowIaJWIAU4hFIF5r8eoXTIEEoEJgiCaj2w0xioB6gHWIrg7OwBMduCWotZKB4IgCKIpaK9mjFlwCYcq3cdvlfsXRV0Ufl0axl/RBdw/UOyWW0zYM4IgiIaBVKD6cMDIXlqM5Qh0VJ6tK4piv+3OhHnUVCgajichnhHh3hsb+1S1BC2czUcsQ437dTJmOcmT4RmIPv5nlp6ZcpHPpUAB1+0tLYJjJPSlsxfhwvsfMpF3dmqGLfhvdAmj+FvoFMb+X2HTTUYfHlGC7AMPgLx6dd1Oj0cRVdOp5b3SWuFKuIiNiIDOx93ZyWIv7QSJwARBEE1Endy/2PfrDnWxWgSCIAiCsDEPipMTQ1p2L/T6qxXFYjNqv5aB4m/5aOfllLr/2KimYycIgmhGSAC2mlw5/S6jt9rZ01XxPmIqY5jobGty7t+azvHBd8/CI9u2NKz7V6XVyjgXYhnoAsbeVyfjNfEHwfw/v2RJFLTWyOeSj5ekolHQ+aAjGAX/ualZtuC/08nigl/bg/fXtB9Ejfj9ID3wQE19wPzEOd1n3YgIaLhhY9GrPUoEdMoopxLHsdhLEoEJgiCIelAP9y+mX3h6VgDvsVcKBkEQBEGUQLML2Nfqu1LudtNTA9H1W634i/hKGhEas8OPIAjCAEgAth5Dop8LwSjoSh0N2ANst5NhEjWf40du2wLr2hp/hje+VigGur7EItrdpnYE33PMwooo6MTLr2iOfC4FRkELWqKKNNCypg+8n77bkHUR2pFXr6mtDzhq3N/v1csfmfaMTRvZFUgiMEEQBFEnsomEZRtG16+rrQ3cXV11i3wuRbdJIng04uyJqQRBEARjlzg5sUfLqXB7PQfqdsqw5xd7fwmCIAhLIAXISsZG9wLAerO22Eqxvuo5pv4HDVAMdH2JL8SYE9ipmB0JhFHQyYN/a/h60fU7961vQ/hPvlpV5HMxvLdshc7/9n9C6JfvAV5HN5sn2Aqdf/64rn0hagf7gKW7rRffPR7z/oaCigPYcFQRuPTM67qAIrBkoThAEARBWIeUTIGczVqyPXT9urtDILS22PIZ9pj0+R6LkgBMEATRIGgyxHS/cezLgtsl1uWQ+zfU/thotNQtx2tfKUEQRGNDArC17DNzax4/xVPV2v3bjLR3N0ciuJ0p7IB1Gh6fue850we+B1I4bNj6UsdPwNWHfwciz3xf13pcK3ug6z/9PvQ88Th4hwah5bc/Dz3/+Q9rEoHxMV2PfhH47m5d+0ToQ7r7UyBv2655HZzOyQNgUAR0tsTM6aDiEEqb4VxCEbizA4SW6qOzzSQzN89EAoIgCKKxkFJJ048n3/XL6ZjUVzd0CtZGTUrjkjQZiyAIos6sFycnNI2LtgT8T5W6zbSxKkxQ0zP2MTdb7Np5OHxkTsdeEQRBNDQkAFtFrpDeVGeqJSX9dsZkh3Wjga8XX6u9BvCbjYTDBWA9rlctYBT0wn81xhk7/9RBmPril0C8OlXzOvjWVtbT2/e3B6D1lz655Db3zh3Q97ffZVHOWkHnb+83/4w9lqg/2QceAHnroLbXggEdwOx14/HAzPS0KccekiS2mIWrvd12IjBGQVvlEiMIgiCsAVMezAQ/y7Dr166uX9BQ6ZDdtEnX+nFS2uDHh+HWHTt1rYcgCIKwBfvEyYmKnbjdb772UCkXsJg2yRwcCOp7/MULxa4d17dSgiCIxoYEYOsw1f2r4irTzef2uht9Si65f6uks6fTUfvbaKSTaUcfka/V/BjYyDvvQuqfnq/58ej6xa7fhacO6tqP4H33MOG3/cH7S94HXbyhv/lr6PmPv1dWCEbhvH3nNlj5/f8PhE036dovwliYCLx6tWVn9a7Rz7DFDD6TSMDOlLmOWBSB3R32SZOQJQnE2aKzwgmCIAgHYmayA4t7DnWxzzK7df0WYkqiRwGDw8OGpJMQBEEQdadd6/hoa1vr/17setPMCtj/WyuTEwDJoqkgh8zZWYIgiMagtFpIGI2mIn69uDxuEDPFZ2rxgsDB2Gg/HD4y2XDPLrl/awIdwDhpoNRrhjAXp0dACxZF5C18929gxaer62jFrt+Fp57WHfeMPb8Y0ezqXan9MZ++my2d4TCkX/gRpN97//ptO7az2wib4vdD9guPgPCNrwN36ZLp+2jEQGuG48EtL3f6mtUTWAjv94Ob43PuWxMdx1qRMiKICwssypMgCIJwNlLaeAEYI55dHe3Ae5xTn9QvikBlTwRBEEQVPCJOTux39Q+UHf8Nvf7qfvGWWx+MR2JD+dfHI/orj4pSusO38uNQAF7Oh3D4yAFzdpYgCKIxIAHYCnLxz3W3yPgDfrTrTcDY6FNsNlhjCcGWOKwbkVBfN1w9f6XZTwNRA2Z3AKskZ+Yh/j++zbp2tZB4+RWY+9a3dcU9s57fR7/IOn5rBR3Bvvs/B+b7pAlD0SgC86dOgbRlC517PBc+L7iFTiYCSzaYUJSNxYH3+Rw1uE8QBEEsR04bl5bDhN9ggE1cchp3FXc8EQRBEEQ59msxI618542fvbh5MJ5JZRY/IKWsBPGFGLS0tRp7gqMRAFHMdQFrfkwU4PhbpW6lJEiCIIgKUAS0NVji/q2E93pH8IOKEDwOY6Mjdtg3XeSOwdR+5UYGv9BRF3D9cLILmBes+wiZfe4ISOFw2fuIV67C1O8/CuE/+WrN4m9+z68e8etHkekAACAASURBVJdwOIoIrLUTuK5Y5MSvBOd2gzsUYsKrHRDn5gEsckETBEEQ5mDEpCIW9dzZyXp+nSj+EgRBEESN3CNOTmga821tC2wurA2MzEWMP+8o/hbv8S2OKv6KRb8PfJ/cvwRBEJUhAdgaLBNZ02V6koqIfLsA4F9hbHRSiVB2KjTjSyfUBUzUguf6pBLTkbJZiO7/i6Kbwbjn+acOwuVf/TVIvXOy5l3x/9ztsPLJvyjb80s0ESgCP/wwyNu22/qYs32l+6Yth+PA3dlhi/hlOZuFbNSk6DKCsBsGuiQJwi7ImYyuPRFa/ODpDoG7q4slVRAEQRBEE6JpvLTz2NEPC0VgdACLaRPSnTDK+ewH5e+Dgi/e743XSom/7wCAk8exCYIgLIMioK1haNlWMO5i4w0A3Sty/8ZZTTgL6splXTuEMR3FwKjWMm497M79LoyN7lciQg44Jh465/7dZYM9cTQ4OSDQEYSoGTP8CMIgIsfegNbT74Ow6abFFcZ++COY+9ZfgRSrXejBuOeO3/k8+O/YQU8VsYzsAw8Av2Y18M8+u+Qm4dQJW0RAcxxX930oRGhtAd7jhszsHBNi64UYjQLf4mexnwTR0Nigf5sgjEauIcWBd7uA97cw8Rds+PnY6HDFB+kJgiCI+rFLnJzY6+ofqOiURREYtu/cHI/Gj6cTqQ68bnZqBlas6TF+53H8O3wtNyaOiwp+juD1uJT+THmHGa0OH5kzfscIgiAaD3IAW8PS/l8UfIc+DtDbd733IBAA2LQ5t9RIOfdvsFOTGwf38ytKPPQhh8RDU/evQXT2dFka6Us0Blb1AIMywWXhiW+yf6Pwe/lze2Hmvz+hS/wN3ncPrHzyWyT+EmWRRj4B2d/7AnMF2w3BpnGWGAntWdHNxOB6ksUJdgRBEITjkDXGP+MkH/ysYW7fbuVzp8nE3+yatbrX8dMzZ3SvgwRggiAIW6I5NRFF4NXvHu9sbQ+8hP+PJhHTasuw3x6FYIx4VpdTJ3LGqNKfJ98n8ZcgCKI6SO0xm2Ii6qafyQm+xUBRGJ3BNZBOlI5/awlWXdx/T1489D4YG+2wxfnMZ2y0X9lPwgBcHhcTgQmiGvgizrqkJLHFaOZEEV5++yScu/ffM+G31p5fUFy/PX/+35jzlw9U/f5INCHyDTeA+Nh/BnnjRkMPPhrRl7yQHdxa8rZ/9PvhjNuta/264DgWB43di/Vy4Wbjibq6kAmCIIgaKfNdEp2+rkCAib7Y7YufNVw9P+8KcNrnzulTJ+GVl8bZJUEQBNFwrBcnJ6oyz/S8/fpIe3fHv/f6vdHpy+GSaZMWMg8Avw+Hj+wh8ZcgCKI6SAC2Gp8PoLu7/EZxBm9H9Z2siRKzslraWpm4VyMYD/0EJn/A2OgBm7mCqfvXYNpC7cW6ogmiav7uatgQERhF31cXIvCXl67AoWsz0OvxgHt+Qdc6Vdevd2iQnliiOrAX+AuPgPTZzwJvgFMG+adnn4GXXnzR8CdimufhsiDA+676t31g92I93cDkAiYIgnA2zOXb4gd3Rzt4e1fmnL7BgK1EXxXsLpYd1sudTqWXXBIEQRANx2Pi5ERVxp6u1175+1XvHg96/d6/js1Hp+t4Qp5i1YqHj+yv4z4QBEE4FuoAtpr8boNy9A8AHJ+taudKxXK0h9qLXl8DD7JlbPTDvK7g+sy8yjmS99Rl2w3OitU9cOmnF+www68pcNlw4KoaXO7lHyM+nofb24Pwl5euwp4VXdDv81a1zslkCk7HEnA6nmACcIfLBSOdbTCk06mLrt+uR79Iwi+hG4yEltMZQ05kJp2GaNT4/vWQMgEjbZcYTMUNzPt8kF1YAEljtKcRoAsYt019kARBEM6B83rA7e0CHr8rO+T9G8VfMRoDd6dx4Vk4oesFvx92JxKLn+1msXJVn6nrJwiCIOpGu1KhV7WRpvvN1x4CgIdgbHQvAOCyy4KDQMfvIba/h49MWrA9giCIhoUEYKvR6sTp6Mi5hbETQQPY/ysWGUxFN6cJjk7VFfwEjI1+XxGCDxm9kQrsW9atbBBvXgnDcG8Fl3YDo0ZBY8wLYT463Pm2oNT+b2rxMwfwgctT0Otxw1CwFfp9PvbvfFDsxftdSaXZvyfzusxR+EUBWa/wi7Tu/ncU90wYitwWNGx1s9O1T6iu1PuHA8d2gvd4gO/uBimRAHEhArLJg9mL5ymeqHsfMUEQBKEd/LxwEtlYnCVOuLtDhu71pMsFUY5jlyGHOYsJgiAIW7FPnJzY7+ofqM3Ic/jIATb+m6vj26MsRorBqug7rmyLIAiCMAASgO0MxkBj+b0G5sPzRe8U6jP2B2gR7mHL2Kj6Qb0fDh85bsFZ3WvGSs8vROH09Fx1AjCK+oECIWCuOve23cAo6NhCrKSrnDAGj89ZA1vVgsItirg/nJ6FH05r+42B7mEUj3OCcXXO4WLwra3M9eu/Y4epx0o0H7zGCVqVaA0EIGZSRDE6hewmAKvwfj940A0cjUE2HjddCM7GYiQAEwRBEMYjy5CZmwcpmWQR1fXqvCcIgiCICrQraY76xlNzjtz9ygJKVeAIi2kG6NAoCmOyJK7nuHI5btFYMkEQRNNBArDViFVEHqIDWAMY1RuPxJbdEUU8jwECikbaCyKiDynOYOM/wMdG9yguZEOJZ0R48u3T8PDPbtK22t6+XF9zIFD8dhQHcFAfxeDwNc1ubruwcl0vXDjzIUVBm4iFf591A0Xc31rdC1fSGTgeicEVxbkwJ2ahw5UbIEPRF53B/X6fIaKvivtjG6D7q38Mrt6VTjttRBMRCAaZAByNRNi/jcQjy2xtKAKbHRtZExzHOhyFQKvpQrCczbJoTjv2RRKEbijdnCDqgur6xc8urDjAyU1m0ZfNFl2zXKSOpVqMqKLgHPZblyAIokl5UJyceMzVP2BcrPLhI+NMwC3G2KgqCgMTeinOmSAIwnJIADYb/CAcG72+EROcofGF2DKRDns5Mca3TqA4+whbzBGD95lxWAffPQstbhesaysh6Kqg4LvpZ0oLvyoo4OPS3Q2w8YacAIxCMLq6TXJ7GQkv8NA3sAounb1o+311Kn7j49ltCwq8vxQyrg+tEsH77mGRzwRhKihWGuSwjUVrF4Bljwe4MrGQKbt3J1okBEvJFAgkABONiEzPKkFYCasxiETZ5CIEXb/o/q0LnP7vIbGIfgGYIAiCcAyPmZWquAxy9RIEQdQde+YCNh4fLh4RCn8Gi3+zUzPLrlu5vpcJeDZAFYPfhrHRSRgb3a84eGsj1zVhZMcEc/5+/fVTrPv34aEK7l8UfYc+Xln8LQaKwegYvnVbbkEHsdZO6DqBDtUVq3tsvY9OxoR+bssRbBZzxyKf/9Pvk/hLWEI50VUrK/tWmbarq0q4hWyLIgR7elaAq63N8BhNKUPdiQRBEERtoNibjUQhPXWNRT7LeZ+xLhR/TZps9RFFShMEQRDGgi7gETqnBEEQzQE5gK1hXIlHzjE5AbBla+UNz1XuzFyYngcxszRWumtl6C2Pz3tS6WAwPCpZB/nO4HnlvKgF/1pjQAx1/2LfL8Y+hxNJ+MJtW6C7pUzsNoq16Pw1QrRlLuLNAOINABcv5JZq4sEtJNAZhEQsAdE5mhluJNj/6/I4/y3YTj3GKP72PPE4uDdusMHeEER1XP3ocs1isNTRAcLUVMnbLwuCs8RgFIJbW9iCrt1sIsG6FfUipUgAJgiCILSDIi9+DkmpZMnPEFcgALzHPt+HCYIgCEIDjyljxgRBEESDQwKwNRxaIgBjDDCKux1l4lBxoLNCXDTGPhe6f/2Blp+2v/Ly8OIVOcfsSN5iF0EYM7LuURZQoqLHF5fSgrAhMSXo9n3x3EUmAPvdLib+Dvd2l39Qub7fWkExuX8gt24bC8Er1vSwiQbJWMIGe9MYBDvbmv0UGAr2/aL4ywdaG+ioCLvDSZLu5NVWA3p/5UAQoIgAHJSdnwvL+7xsAVmG/5+9uwFy4zzvBP90o/E1A8wAAww5Q4rkDEXRtE1KjKWVLMVZMfthxzFD0/Hlkqy3ztxzspfs7VV035fUbq3u9iq53NVlldxW3VVd9qLUne1cuWLLDG3Hvt1aeePow7G0jCxblESJI5HSDIfAADPADL4a3VfPC/QQMwNgAHSj8Xbj/6tCgRwSQHcDA8z0/32ep75VIqO0RUZt8M9Jo1rFiXoAAGiLZ8Wbuk4GX1er+37eqOGQ6FzhhmF+pidTKSoWCkPtSgIAAFJ5nKuAtYXF9rN7AQDANxAAu+HylWeaAefd8PXVV7q3Er7+5r4bdue91R2zfzn8nXvlpRM7/lMjSH26eWkNhC82r0c0rGiPY82Q/PPN7eTjdbUZCF9tzlK+NMj2covndzeK9M56UQS+r2XzVGr+Mn8qlRBtn7tW/lIzqOWQdlh2B8FcJS6Zg0fnaPnGe1Qto4LKCRNxBJVOyOs6Xdsq02f+yX+D8Bdcp4iWwhO2HjY2xBPH8/U6pQyDFiTtMNGXlqrg7YqsQcJgr7XFBgCAgfBnhTVKgP9s7nr/N5sVvQZ/RppG310ixNzfZNK1JyfeYTa+0W1ReY8eevQxOtVLh7IuFD/8rAEAMF5QBQwAMAYU0wfVIZ7QCC//aMemWi2F07sqT6+9RrSy3HWvirmCCIAtk1OTrx24+oMP9X0oLpw/2xIIOzpb12l3tsqll1cy0ZdXMj3dsxX8tvORuTR94vg9IgDuCQezJ+5zb2e5ApxfB/tUgbuNFxwgBLYvloiLqmo/4Krw5Rvvj2RPrm2V6M+zebo0P0v3/tJnaeIfYe4vuKueSFJ92v6J1x88/5w48RobsBo48NZ1Cl++PJ7PvmmK9tBc2csn73ef4N+NW3W6Va0F4Br+uTGyz2JGAD/iz4BKlYxqRVTumjWdzA5BqdNC6RQpweDQH+dLk5NUVBT6h8X2v9fqx++l6qc/PfTt2E9gPU8ByX53BQCAff00qoABAPwNAbCbLpx/ZrvlcSuuAk40Vw9ze+h95txVyxURuHAYp6qqOTk9+X+lX/r+r9jekwvnE7uqg2WaH7wDB7uvZfJidu+768WuYS+3eD42FaOj0zE6OhUTrZ4ngn0Wv3O1tgOrq/tmVQNLtKIaIbB984uHKDIZ9fpuCKMKgJ/NrdOz+Q36tcNzNBcKkhYJ0fw3n3F9O2C8GbEY6anZkR+DwK2bFP7KV8b7yWgSVV41fTsM2F3RhQAYfAkBMIwRW10gHBJMTJMadedn+efCYaoqCp3rcI4AATAAANjwjrawuIADCADgX2gB7a5LzZbGD+x4VF7N22FF724cvt1+Z0Vch6LhfDwR/9zUX/7FNx3Zi8tX8s15xY0UpVEdfLF5eWDf27uIg1y+uMbp2b+94srj9KxU1cBqQBXVq/w61Ed00sXLOPj1S/g7Ks/cWaOrxU26ODsjwl+ml6tU+ca3KPypT47jIYFRkWRxjhlG8GPhlpx8EXODm6zWn9zuUwlj/i/4kIZf6cD/OPStl0qi68MoBSairoW/7LFKBa9uAAAYlmP60o1L2sLi0zjCAAD+pOJ5dVEjYOXK2u8O8qBW5aVJpMeT8X91+EdXk46Fv+1cvsKzd5+ky1c4CF4kon9ARF93/bjJYJQn1rii4+xPDHcGcZ9CkTAdPnGEQhGcSO9Xaj7lrQ2WjBX+no1NikurrcvfGPfDA2PKmHW5Ctlj3WNEIBwKicpfvgbwHQTA4FemSfXNLaqu3qFaLjfy8FcNaqRNT+PlBgAAfvIknk0AAP9CAOw2DoEvXznXDFPf6efR125nXw9Hw//q6Os/DDrS8rkfl68s0eUrT9PlK1wNnByrMHhU1b+78QziUx+UY1ualcDzi4cRAvdhKjUtwnM/cbMVOM/75fCXq365+ne34ptvk5HpbUY4gBPUEZ+IHhXRWrlUGst9BwAAF3DwWyiK4Fff2Nh3vrsbeDFRMCXfQk7jqByLhBW9JsFWAADAAEQVMA4cAIA/YQbwqF04b83b5SrbRLPV8joRXW1u2bPNPz/brCCWbfsTLW2iRz98aBh4PjNX4MqC24VffVma1qOiLfm7K2IWLHTGgfmRk8fEtZ/kVtcovzr89uTXtkr0J7czFFFV+rXDBynRodop+Ym/RbH/9r/CKxFcUz22KMXBjv7LPyDFxbb8fGKeYZ4uAAA4hoPf4ibVt7bINAxpjquiqhScSZISDEqwNTtVfuEXqC5Bpyjt9vLYLowDAPABzAIGAPAp9AsbtctX7s7c9eb2cyj9tLhcOL/QDIIvyTYz2JayZMEmVySf/Yg0IXCjEvgQ3bm1SsV8YeTbI6vZwwd8F/66Ja/rovUz48rfTuEv23zuRUIcBa7iE9SqBN/birvbwMEvV2VxEMzzdmU8KQ4AAB4hafBr4bbPfv6c+8ZX/5TuPXmSTp0+I8HWAADACGAWMACATyGNAOc02kQ/1ZwZzCWzv9+sZvY2GVcyWyGwRDPfZu85QKn5tARbIh9u/TwxNem1zZYGt34uGwadmoiKSzfVwibVnnt+3A8ZuEipOtMGvViwt4DGjLb/3iioKn1pcpKWhvB5ocXjjceuGyIIlqFFJwAAeAuPFBCtnotFOcPfqSmx0MmvctmsuNxcWvLtPgIAQE8wCxgAwIcQAMNwXL5ylS5feYIuX0k05wV/F0faYRwCn75fqk3ioJOrgVHpehfPSEYwPrilckW0f+bWzz+TSvR0P5tf+aqcOwPQAYe/XH1j5+SrkWr/PlNQFCoqCmWHUaWsKNsnxbki2KxWEQQDAEBPjGqVapkM1fLrUga/LDARpcDkhARb0pkZjti6fbVaGe4GAgCAV2AWMACADyGlgeG7fOVpunyF5xwverYqOC/f+GUhkSA69UEJNuSuyGRUzLrl63GnBTWaXzzs66OgV4fbhvzZXOPt4qNTsa6tn1uVXn9zqNsE0Eqt2a8A3iwWqFat0ttvvDG0Y/t+IDCU+xUtMU1DnMhXo9HtIJjbQ3NVF7f1BAAAsPAioVouT7XsGhkuzq7vlxqJiNbPo5RtdvEodFnEZczOynG8HOqIAgAAI4UqYAAAn0EADO5ptIh+gogWmlXB73jm6Bclnm07N0+UluMXf4s1FzhxICnHBo0AH4ODx+Z8Xw2tD/HEHc/+5Qpgrv796HS8920qV6n8xS8PbbsAdnCgamky1nh926nCqZ/+cNuvx10IYDn4NStVMmu17b9zy0wlFKL6Vml7VrCBk8MAAGONPwtqmSwZMo7YaaEGNQomRhv+Mh7fMLQuHrskUyl7dyBpFTcAAPSFq4ARAgMA+AgCYHDf5Sv5ZlUwB8Gf8UR76GJRgo3ogquAJZoHbEkemKHDJ+4RbZDHiRWAh3w8L8wNHP6ys7FJEQL3o/Tv/tLXxwYkYthvdxxrztK1NQc43P79Jt48ITvsk8dc+VvfVfGrBAKidSaHwYHYJJFhijBYXNbXG6FwqSSCYREOdwmruWLM+n+7L1bwDAAAcrLaPcs657eVCH85DFUUabYp5MJirlAIv7cAAIDwhL50o7f5WwAAID35EiMYL5evPENEz9CF8+earUYel3L/8zkJNqILDn9P3Ed07TXpNo1D0MMnjlBudY3yq5IfRweMW/hrDHHW50qlEeqcjU/2fdutt9+h8a0/BzcpDlW1BkMh2rSx2MiY6lypxCeOqy6cyNbicRHucuC758R5c16w2vreaJpkcHhrmCLErVeqzS8bZOo7uwtwmKyoe9tYW//X1OukqIpoSa1oQfE4ypDaXgMAQI9Mk/RCgeqbW544YoqqkpZMShP+Dmt8Q6tqBd05AABgB/7F8gm0gwYA8AcEwCCHy1eeJaJz0gbB3KaMT8zHYhJsTAfcCnplRdqwmquB44kpuvPeKpU3SxJskfO40vng0XnSQuPz1lotD++k0UozWJsLBfu+LQfTteeep+Bjjw5hywCcN5NK0e3lZapWqxQK9d81weTQtYOUYdByICBmCMaHWXmlKCL85ZP9Wpftaf3/qrWvTiya4UC5wlXBFaplN8WXOAgORKONWcUAAOAao1wR3R5kr/i1cPgbnEl6avGQOcDPC7vlslnb96Ho8s5yBgCAgXAV8FPawmIehw8AwNvQAhrkwkHw5SvnfpzJffuLP7pO725I1Hp5ZVmCjdjHPUek3jwORrk6li9a0F8h6cTUJM0vHh6r8NcNCzZCoc2vfNVLuwoepTo8xzCXzQztQBTcqGhSFBG4ciWw65pVxhw+hw7MUjA1Q0pAo1ouT9XVO2Kb0C4aAGDITFO879ZyOe+Fv5IuFjo0xI47jkAADADgN1YVMAAAeBwCYJDSh9LJuc+cXKAvvnqdfue5q3QtK8GiMy8EwOk0USQiwYZ0F5mM0pEPHKPZwwd8EQSn5tN08OicaP88TqrNGb3DkrA517r0+ptj9XyAtx2cP2R7+ztVAlknjt1oA834BLoaiYwmBG7djuYMYhEGJxONUGItJ+ZQ8uxhAABwFlf98oIbw+HFUcMkc/hbGPL8/laT8bhrjwUAAJ5wCU8TAID3IQAG+Vw4v0BED0wENfrNx87SqVRChMB8yWyN8GQCr2z2RAg8K8FG9CaWjHs6COaWz4dP3ENTqc6zN/3MqA+3qmMhaq8lrF6uUv3a645tD0AnTrY+vP2+jc+ZfdpWZl08kcytndVgUJqglU/sa9PTIgwOTE6SXihS9fYq1QtFMmWvrAIAkJ0Hq34t2lRc2srf4j4Lt4xEwvZjnDpzho6fPElHFhZs3xcAAPjKMX3pBkJgAACPQwAMMjrXuk2f+cCCCILf2SjSf/lvXqCvvb5EW7URtZlauiHnEWvloQDYYgXBXEXL1cGy40rfxIEkHT5xhEJOzK30qGHO/2WnJqK0ZLPKuPT1P3NsewA6ciAATqZStu+j3qGK+EytRgu6Lq7dpEYb7+dSVdtym+hoVATBWjJBRq3aaA/NcyoRBAMA9M2LVb+WYGJ6+7NKVqkugboZs1+1GwqF6LHHz4nrQam14f5OAAAAI/MkDj0AgLchAAYZndu9TVwF/Ht/+6N0dCpGz7yxJKqBRzIfmE9syF4F7MBK8FFpzNE9REdOHhNVtTJWBccScbF9yQMzEmzNaNWHHJZEVJXOJabo2tbg4VHlR685uk0A7SgOVDsdPHSIjhxbEFU4TguZJn28XBbXbuMT60a1KmXLZa5SDs7MiDCYcYDBFWy8vQAAsA8PV/2SR8Jfan6GS8+Dzz8AAPQEVcAAAB6HABhkdLHdNnFL6H/++EP0sSNzIvz9p9/9Af3FzRX3N98LVcAemAPcjRbSxFxdqyqYQ9dRztflx+ZAmoPf2XsOjN2s306GXQHMziWnqWzjpNLWLQ+0bQfPUxyofOHKm8c//nGK2ZjBVz/9YSkPJbdeljUEpuasYKs9tKIqVMuuUW1tDUEweIuDregB9uPlql/yUPjL3Ts+gO9tAAAYLVQBAwB4WODJJ/E+DhK5cP4sEf1Gtw16cC5N6YkIvbySEZctXaf73azGtH4JTyTde8x+ZTKNamUfCIZDNDk1SYnZJEUnoyJ8NU2T6vrwW3XyjN+ZgylKH5oV24Dgd6fC2gbpLrRjn7PRko5F0jOknbzPse0B2M2MRMmUYOGNurVJ2o9/PPLtaEeNRKi+tSUqxmSdtaioqtjOwESUTF0nfaMgrtVQUPwbgNR4wYImX+cU8BnTJL1QEO+P5IXK1Da8Ev6ye3W9awvo2t/5O2ROTbu6Te2olTKpPvndEwAA9kgY+fw7aiJ5FYcGAMB7cJYAZLOn/XM7P3VkTnz1D69eo++8fUvMBP7Vs6fc25VbNxuzdmMxCQ+hf/F8YGtGsFE3qFquUGmzJCpR9WrNdkUqt5wORcM0GZ8Uj8OVyNBZeVPOar7dKs+/SOFPfVKujQJfUcolounRt983JDgJ3A1X2fKsXWqZDywjqyI4EIuJ7eUqNw6F+e/8bwAA44i7Iuh5b89L91L46yXi5yAAAPAzrh57Gs8wAID3IN0A2fQUAFMzBD42HaPffu4qfa/ZCtq1EJirgK/9mOihh915PNiDq3FbA2ELh8IcDutVnWq12o5/K2+Wxe24stcSCATE30ORMCp8+8DH2Csqb1z3zLYC2GFOTUl//LwSAlMzCOYZwRx61ItFEQRrsRgFYpNEiiLBFgIAuKNeKJJeLHr6aCP8BQAAGJiYBawtLCIEBgDwGATAIJueA2B2dComQt8/+KtXRQh8KpXYrg4eOj4Jcu01olMflO8o5nMSbMRocJArTI7drruKg3avKGfWxuVpgRFRZZoVy8Gk5G05vRQCMzUUIpWD4FKJ9EJRtLIOTExQII4uIADgb1ztq+dyZLgw8mNYuIW/lkyI93K/caLzRy6bFdfJVMp3xwcAAByFKmAAAA9CuRvIozH/t+/fYnkm8K80K3+5JfS7Gy6uTl9Zblxk4vHV+eANdtttu63yjW/hlQXD02U+n9vMLvN1CxLNseUQmCtrOVT1Cg6rQwdmRfjLITBXBBseWgwDANCP+uYW1TJZz4e/wZmkL8Nfcqjzx3eu/Jm42KHo3n2NAABAz7gK+CIOFwCAtyAABpn0Vf3biqt+P378HvGVL77qcrtXrgKWKQSWLZAGX6qUvBV61F79kQRbAX7m1MnPqs1qYrNDRS2Hv1+emKA3ugTEbvNiCMy48peDYDUcolouR7W1NTJ3jRwAAPAs06RaLk/6xgaZEi1w6pcV/ioSfe7JqFat0ozN6l8EwAAAY+MJPNUAAN6CABhkMnAAzD734ROiJfS1bJ7+ojkT2DWyhMD8yzcCYHCB7rFqkMqPXpNgK8DXHDj5yeHv1778JXrrjTcGvg8jlW779UJzZu1SIDDwfQ+DV0NgbrXN2x5MzYi/VjPZRltrydtvAwB0w+/Hje4GZU8fp8YMd++Hv9Vu8+Yl6uoBAABj43F96Yatc7cAAOAu4oZ85QAAIABJREFU/NYAMjlrd1s+d/qEuP6e2wEwSRICL91wJIQA2E9501thDYczAMPkRPVLLpsRlThvv/H6wPdhJpNtvx5vBpOVbieTR8QKga25wF7CbUWDMzMUTEyLdtAcnHDbVADXSfi9Dd7CFb+17Jqnq36ZGtQoNJv2fPj7XDhMf9ZlTr6pabYf4/by+7bvQ6YxGAAA4IoncZgBALwDATDI4cL5BM+TsLstp1IJceEq4MzWCFaucwjMIewo5PNEt26O5rFhrFQ9OPNSL1fJyGQk2BLwK6VuPwA+OH9IXNtpA20cX2z79XjzBG1W0oohDoGZF0NgapkPrEYjjRAlkxGhNoBrUH0OAzLrdfGe5YfFK9yaP8jtjH2wIOINTZP2M7uVgs86AIBxgypgAAAPQQAMsnDshwdrFvBr2fxodo0D4Fd/6G4lbrFI9Oor7j0ejLVqyZsnemov/pUEWwG+ZdQd27NcdvCKdTMc6fhvMdPs3k5yxKwQmGdPejLM4rbQU1MUSqdEa06upENbaACQGbffr2WyZHhstEc7gYmo6Mjgl2r4/T6vjUTCsceajMcduy8AABgLl/A0AwB4AwJgkIXt9s+WB+fSFA1qo6kAtmTuEL3wHJEbFYdc+Xv1ZbR+BteUPNb+2VJ79UdybAj4klMVMAfn58X1oFXAxuxsx3+TvQqYmiGwqmlU4xDco8Eptx1FW2gAkJppisU2tfy651s+My0W215E5Cfz9c6Ly8yYc6FtzMH7AgCAsfB5fenGAp5qAAD52R8cA+AMR9uHHJuKjf5p4UCWq3LTs0Qn7iOKdK7KGhhXG4+q5TQMJpFsvBb4wrO7up1w4ddQsUBULjcu+ZwUB92LLaBZ7e0lCbYC/Epx+AQ6zwO2WkI7hecAL0s6B7hVIB4jRQuIEJhP6Ht1jqNoCx1ptITmi1HaosDUlJgbDAAwKmLmOge/XcJFL+HFNmqXWble5NZCLTsdRyxqZYSLrgEAYJSeRCUwAID8EACDLByrAKbmLGBpcDUwX+bmiRYWnQmCV5YbwW8Zv3BLjQNeDny5RRtfxwZYmJBO7/w7V3xbr6kRPP9G3aBq2ZstoPXciNrCw1hwrgL4EN1eXqZqZfD7M0OhttvTWgF8SPIT/9bJfK5QCyYTng2BRVvo6UY4UefZwNk1CkxOkMbtNn3SphQAvKNeKJLOo2N8QFFVCs4kvfv50IW1UCvcpROGcfSI7cex87MGAACMPa4CflJbWMRKewAAiSEAhtG7cJ7TWv/17NqNQ1u+cEUwh3pz8/3dnsM+6z4Q/MqLQ1/xHM/uDW+dIMLkRKOqnMNgXgjgYmVw2aPtn1k1ty7BVoCvccDqUNUOV+UcWRisq5YZjbYPgJsnkmWeA9yKQ9Mgt4PO5UmLxzxd4cVVv2o6LcKX+tYWVUtl0qbivqtaAwA5cbWvnsv5YtYvU4MaackkKYGABFszPKku3UXMLiMfepVMpcT/tK4BAAD6dKlZCQwAAJJCAAwycLT61/LBtERVwK2s6s1rr92tDhUtgXedBG5t/8sBH0JfufFzyBXeHPxqLr218mvn7E80guBrP3blNeLV+b8kqpfrZGQyIoQBGAYOXU2bXR4OHponeplnAA/eat1IpUld37vgIdY8kVyQeAbwbmKebjIhQuCAXhftob2Mt1+diJK+vi5mb6qlUqPNtc9DDAAYHZ5Fzu85fpj1y9RIRLR99nMXhWWXPhN4odnFX/plisUHnwGslL37uwEAANj2hL504yltYRHt1gAAJIUAGGTgeAC8petytYHuhINdSea6woA4xOfgNzHC1xs/9kMPE11/s1EhPkRergBmtRf/isKf+qQEWwJ+xHOAOzdr7I+duXyiLeTbb+35Ord9Pl2r0ZlazVNHn0Pg0GxazAQ2jTppU1OePvHPYW9wZoaMUon0jQJVV++QFot5PtwGAMmYppg/Xt/yT0A3bu+VoW4toGcPOPIYdsJfAAAYe9zN8QlUAQMAyMs7JSDgZ44HwA/OocIPhoyr/M5+pFGBO8rw18JVx6c+2GgNPSRenv9rqb/zrhwbAr6k1Ox/f/AM4OMnT9Kp02cGvo9ubSEfq1S2ZwF7iqJQsNmiUgTBks8w7gW3fw4dmKUAVwQXiyIINhyaJQ1jyGb3AfAXs1aj6p2Mb8JfMe83mRy7hTJdW0CHw65uSyeKTyrLAQBgYJdw6AAA5IUKYJDBYEMOu/BE9a/PVcsVERi20oJB0kIef9vhoJUrfu85IsHGtMHbxa2gb910/K69Xv3L9PeHWyENY85wJpR87PFztm5vTPl0rL6iiHbJPEe3lsmSlkyI2bqe1twnDoP1/DrVsmsiEPZ6lTMAjA6/R/KiEr8Yl3m/rU7quhjXcMgDi50ULFwCABh3x/SlG5e0hcWnx/1AAADICAEwyGAoM4DBHRzycjBYKVeovFluG/zuFoqEKDIZpXgyTqGIHKvXe8LtnrnKVvYqG64C5hN/DrcX9/L8X4uxuSnHhoAvyXIS1OTw0Me4AkzRAqTzXGBuBzo54fmd5SCb21zXi5siuOGZndpUXATDAAC94M4Iei5HRk33zfEa1wUx3KnjHC/o7MD0+uInAADwG24BjQAYAEBCCIBBBj4tVfIvvarTVmGTNjc2B6oK5TbCfNnIrpMW1Ch5YIZiSYnnT8le9dsOB9UvPOfoXW5teD88rb2HCmAYHkWX56S7GdRI8VEIsBsHo0FNo9pajky95o+AQFFEuK1GwqSvr1Mtv05qqSQqhMep8g0A+lff3KJ6sUimT9rxcstnLIKRn0w/9wAAwEhxFfA5bWHxWTwNAAByQQAMo3XhvL0+l+AqDgAL+YKjQaBe0+nOe6vifg8enSM1INlocq72PX0/UcxjM8d4u+fmiVacCTw59Nd9HCYBOEGqE6FakMjn37NKMChm6PJMYL6IoDQYlGDL7OF9CKbT24EOzwbWuNI5Nom20ACwk2mKxSJGl2pRrxEtn33yfj4sRkKScUcIgAEA4C6uAsY5XgAAyUiWtMAYwrBeDyjmCnTz9Xfo9rsrQ6sC5Urim2+8I1pIS4ND34ce9l74a+GqZYdwxbcflDNrvtgPkJcsIXB9/pAEW+ECRRFhqRIKiWpgo+T9VvUWbm0dTKdIDYdEW+jqnQwZmLUIAE3cKp4XiPgp/BXve6kUwt99mDFnOid946t/Sq+89NIQtxQAAMbI4/rSjQU84QAAckEADKOG+b8Ss4JfrtB1o/qTZwffubW67wxhV3D1LIe/mocbJXAVsEPzijd90P4ZwBWSBMBmMtnx394PBKig+utHQG4Bze1C9Y2CaJ/MVXF+wK2fgzMzFOTnkyv9smtUy+V9s38AMAB+L8jlqZbL+arlM7/PjeO831EpFgqUy2bp9vL7A2+BWsOiJAAA2OFJHA4AALkgAIZRQwWwhEQ1rovBbyueDZxbHXGVJoe/PEPXDxKdQ6BecSA/yKxngHEky8lQ43jnDgDfiUToz3w4V1HMBZ5JklmriZbQfO0XPBeY210HJqKi2o+r/rhFNACMF+4CILoB+Knlczgk3t/4fQ56Yxw9YvtIbRYL9o+2TxYgAACAYz6vL93AeV4AAIkgAIZRQwWwRDjo4zbPyzfeH+m8143supg5OxJ+Cn+JHKkAHlbb71GpfONbvtofkIxDJ0N/8Pxz9N3vfGfg2xtT013/vejTCisxP7fZPpRbQvsqJFUUMRczmJoRf9Y3Nqi2tuaroBsAOjDNxvd8do3Met0XR4mrfrnil7scoOp3p/26dJizs4491mTcRjtpwx+vRQAAcNQTOJwAAPJAAAwAAld4vnf9pjRh30hmznK1rJ/CX4ds+mT+L4AblKozc8xvLi3RzXeWBr69yW00O0g1Q+qsz9pAb2sGpdwSul4s+q5lshpqVMtpsRgZlSpVM1kRDKEtNIA/WbN+/bSghat+ecY5z/yFnZY0jb48MSGu3RCzMU9YwVx6AADYCwEwAIBEEADDqD2OZ2D0eNbvqKt+dyu53XI4FiM6fcbdx/QArgqXYVHA1SJCaPAIhyqAY82KHDuz+cxg+5PH8WZQWPF5xZVoCZ1OEdV1EZ5wiOIngXiMQumUCFI4GGq0hfXXPgKMNZ/O+rWqfnnGOezVy+Ks/bp89OL2+8s4+gAAMAzT+tKNSziyAAByQAAMMObu3FoVs35lo1ddbGnJK+xPfahx7TfFoq0dkiH8XSpXKC/R4gSAblSH5jImUylxXa3YqK7Rgm2/HG8GCctjcPKdA4ZgOk2BiQkRovitUla0vJ6ZEYFKIyzKNdpC+6RFLMC4Eos6xMIVf836RdXv/qwAONTls6pblw83OfUzDwAA+M6TeEoBAOSAABhG58L5BI7+aOVW16iYL0i5bdWyiy3FOPzlCmA/Ktp7fmVp/7zi4IIAM5937L4A2nKgUisUCovrXDY78H3U5w+1/brVAtrvFcCtuFqWZ+eKVqpcKeuztpUcqHBb6MBEtNEWmtvFFopoCw3gMfzeVMtkxGIVP1X9BhPTqPrtkfXZHHbp/fvgoXlXHgcAAMbKMX3pxjk85QAAo4cAGEbpLI7+6PDM3/xqblx3/665eaJ0WpatcRavyrexMl+W9s8RVRVVwE6pvvb6qHcJfM6JmXjWCdmijUUcxtEjbb9uVRX5dgZwB2J27mya1EiYatk1/83Nbc4+5qCbQxa9WGyE3SWXRyoAQN+4al9fXxfvTYaPup7wohRenMIt+aE31WYAnOqwAKDTeId+2VlgxhQd3XkAAKArzAIGAJAAAmCAMcWtn2UWmXThRBG3fD5xn39fAJk7tm4uS3X4XChIZcPAHGDwDCdOiloVwJuFwb8PzdnZtl8/1GwPXBizAFjgkJTnT7ZWA/tsbq4Iug/MksadLbgtdH690Ra65uJoBQDojWmKav1aJkv1Lf8s1hDt91MzYlEKjVG3CSfsuzhLkeSzGwEwAAB092l96cYCjhEAwGghAAYYQ9VyhXTJqwvUgAtvTxz++nHur2Vl2dbNC7kNJ7fGloVImJ6VaHsAulHq9t9frRnAazYqdIzZAx3/jauAi2N8Un5HNTDPzc3lfdcuWbS95nmbVlvoTFZUGKItNIAEmsEvt2vnan0/tXvmxSei6jcUkmCLvKlT9a/gUBvt+x98kE6dPk0HO4yL2I/ik9csAAAMFaqAAQBGDAEwjBJaQI/IpgRtffcTHXYFcCTSaP/sVzzntlgceOd4kYCrc5j3cTY+SXldpxc25JxZDdBKqTpTUToZi1HNRjtpMxzu+G9cBRwa9yCwpRqYq2PF3NzNLQk2zDlchWe1hVaDmqgwxHxggNERrZ43NnwX/FKz3bNYdBKPSbA13vR+M9zt9vncab5/v3ih2UOPPjbw7ZWav2bpAwDAUFzSl24kcGgBAEYHATCMEn4IgI4ik5HhHpx72s/G9I2lG7b2ZD2zLtWROBubpISm0Z9n87RSRRtTkJtTc/Fi8bi4vr38/sD3YXaowDpXqdDHbcwI9xOrGjgwMSGCmVom47t2ybyPwXSagolGO1bMB/YpfE/LyTTF9xp3GrAWmvgp+FXDoe12z4pD1anjLo4FOgAA4A/TRHQRzyUAwOggAAYA6YQiIQpFOleuOcLv1b/5nK272CrIVyX+M6nGmpGnl1cRAoPUFBtVu62On/wAHZyfH7g9IzMS7ddacXWRNQsYGtXAXLUWSqeIVNW37ZLVaFSE3a3zgTmQQhAM4Byu8uXvKX4P4QUllZXb4nvN8FlAL+b8JpMUnJlBu2eHxbssEDCOyrGIVSnjcwMAAHryJA4TAMDo+Hj4JQB0EgwGpT4206khF4enZ/09+9dm9W8xVyCjLl9lyqmJqKgEvlrcFCHwpfkDNBeS+7UsO+W9W6S8+SZRqdS4ZjMpMrkl7v33k3n4nnE/RAPjKmDT5vvMvSdPiosd5swM0erq6A6ExyjBoAgzRHizUaBq+Q4FYjEKTE74aCcbYXcgNikqnrktNIdTSqFIWjwmQmIA6ANX+JbLZFSrYt626fPFNTzn13fvi5LghVmPVir0gS6dRMzZ2TE7KgAA4HHH9KUb57SFxWfxRAIAuA8BMMAYmpiaJHpPzv3WghrFkvHhPkg6Pdz7H6VMxnb173o2L+3uXZydEddWCMxVwRwKQ++UtTVSnv23pL7yCtHaWpvbXSeFr771LSIOwj75s2Q88giOcL/45K0EC03qZ86Qdu3ayLfDa0SlbCRCeqHQCEk3N0lLTPuryo1nIE9PiyCnXiwiCAbog6jyLVfIqJRF6DsORPA7MSEWj/D7BwzHGY+MIFDRch4AAHr3BBEhAAYAGAEEwABjSA2oFEvEqZgvSLfzs/ccGP6DJJLDf4xR4MDp+hu2HrharlC1LPeJzNYQ+Jk7a3RtsyS+FlEx1aAbDn7Vb36TlO+/2PuN+DZf/H9IefEFqv/qPyRCINQztValemTIs8x7YExNj3wbPIsD0qkpCkSjIgiuZdfErEstHheVwr7ZzUCgYxDM+65ORDHXE4BD31qN6qWSCH79XuXbCsGvXOr3yNECGgAAoA+f1pduLGgLi0s4aAAA7sLZchilszj6o5M8MCOCYJlMpaYpMjnkgIkDGQlCmaG4dZPI5mr89cy6tLvXigNfK/S9tlWip24u0wsb8i1okMXW7/9vFPjd/6m/8LeFcv06Bf7g90WraOiRLkcFjzk1JcFWeJvVFppnXZp6fXs+sN8CICsIDh2YbbR2NU3Si0UxI7iWy4vQy28zkQH2w6EvdwHg7wP+3q9vbo1N+MvBL88LF+8J8RjCX5+59uoPB94hBdW/AADQv0s4ZgAA7kMADKM05EGv0I0W0ig1J08r5FAkRKl5F7YnNuT20qNSLNqe/atXdSmrwjvh1s+/dvggLUTCVDYM+vNsXgTBXBncTfjR8WlnbGQylP2PvkD151/YP7zl2dgLi0Rz820XSSjvvdcIgaEnSlWeSnrTT22LR0iNhEUQwlXBHIZyIMTBkN9CUREET02JfQ1y2+ugJuab1nI5qqzcptraGtULxUYVpEdalQL0gwNeDnprmczYhb6E4FduDnW7eeWll+gHzz9vKwQGAADo0xM4YAAA7kMLaIAxZs3avfPe6kgPAoe/84uH3XmwWMydx3HbtR/bfsBCfsNre00JTaNL8wdoqVyhZ3Pr4prbQj+b26Bzyamxng/M4e+dL/y6CGlmT3RpF8hzas9+ZO/3xsoy0fU3G63FmzgEVr/1TTEXGLpTJQqAjUSCAqt73+erikLPhcP0WKVCIVR29oyrYwMTUaoXN6m+tUXVUtmf7VEVRcwB5gsHva3zTnfPPOWQmCulFS1ISlDz16xkGA+mKRY6iBbPYzLTdzde/BGYnBTvbwh95WRqzp6+SaZSA91OraACGAAA+jatL924pC0sPo1DBwDgHgTAAGPOCoGzKxky6obrB4NbPh88OudeO2o/tn/mkI4rgG3g534j6432z+1wFTAHwSvVGr2wXhBtoa0g+KPTMREEj9OMYCv8rRY2afbwge7fX6fvb78wgiuBuSr46ss7Xl/qt75F5iMfJXNmZkhb7xOG+++nnYjnqk0AvKRp9IamUdww6EGJAmtPUBRRGaeKILgoWiVzGOzXOZkc7gb4Em+8VxjVKpk1ncy6TqauNwKzGi8WudtpgOclKxqHwWHxZwRKLsAx7pu1sIFnX48rXsDBwa+KOf/yc2ge++3l9/19nAAAQFbcBhoBMACAixAAA4AIgUPREGWXs1TedOcEGAdSPIeY5/66KuKzk1uZTGP2r01bG5sjWQDgtLlQUMwGZhwCX9ss0QvrxUYQPBWjs/FJOuD5vdyfFf7y95m1yKMtXhCR6NKN36oO/sH3d8yXVr/5Tar//b8/yl30BJ6RZ9pcdFKtVulrX/4SPfb4OTqysDDQfdTPnCHt2rU9X481Q+rsGC2OcJo1NzcQi41FEGwRFb67qny5Ra5ZrZJRqzWuORSuVEX7XLKqhEMhUiMRVAgPCyr5e8KvVWOrJKp9x6m1825c6Suq/PH9ODTcLt9aONOLHwaDdKZLa/36/CFHNzUUCg90O6U8vgsmAADAlsf1pRtntYXFqziMAADuQAAMAEIoEqb5xUNUzBUot7pGek0f2oGJJeIi/OU5xGADB3IOtH5m/Jz7zamJqLiwvK5TXq/T1cImhb/+TToc0Ch89n7S5g76br/X/7P/XIS/bN8FFlzhux8OgblKmEPgJuX7LxJ99rNEqBbqStF1shvH5LIZqlWrYk7foAGwMdt+2UO8GRZVUDVoW7sgmC8csPDXFIeqtmTG+6g0W0YL3FJXtI4uN4NhXVQJbwfC4RCpYQ6Dg6LCGGDYjFJprFs8k9Xmmb9PJ6Jj8b40Svxep4R7D9ffCAbp+XAjkO0WAjuh2uz6MWgLaAAAABueaFYCAwCAC5C+wCjlcfTlw9WCfOEguJAvOFYRrAU1cb/xxBSCXyfwXNZXX9kxn3VQ/FwPM/CXAc8K5gu3iqbrb9Ha//wvxFZpBw+IIDh44jiF7j0u/uxl5S9+mTZ+9Pr2HvD3W1e9zpLjFtHcEprnAjepL75Axrmf9tXrxGlK3f731cFmtU+xUBj4Psxw+wqfeLMCeBkhgGN2B8HcVpYvIgiemBivoJNnCHPFr1VdyIEwzw+uVpptd+/OEubjth0IRwarSANohyt865ubZJTKZErUmt9tXHkvgl98f7lCzE2vlCk42fu4jEIPi7Hqpz/syObnsllbt1fLmAEMAAADu6gv3UhoC4s4JwwA4AKkMDBK3PLj004//rsbRTo61XurLWjPCoL1qk5bhU0qbZZEGNxPm+BQJCRm/E5OTYprcJADc38tfqz+7ZV+e5X0b/9rom/fvUHw3uMUOnGcAnMHKfLAGVJjMREQy47n/ub+7z/Z3kr+/nN0scXC4o4AWHnzOhEC4K5Ei8TpLi22ezQZi9Gmze93MxolpbR3Qc98vS4C4IKqbgfCYN/uIJgDTw6COeQMTEyOZwjDgXAk3Nj3qWYbXg6CuTq4XN4Oy8kKqyJh0TIaVYowCFT7otp3ZEyT9EJBvP/3o9Acx5Dq9lncYUHXIAau/sXPCgAAYA+3KbuIWcAAAO5AAAy+wuHvS8sZBMAO4gCJ28harWQ5ENZrNXFda9OeLDoZFXNHQ6gwGB4Of1uCODvGofq3X7W33hYXttFyWw6G1dikCIeVWExUDPPfOSiWoZV08al/SXr17vfkxNTk/jfqp4KDZ9nypXkb5YevDLSd40RxoEKfxeJxEQDfXn5/uyK4Xzw3UHv7rT23CjfbQHPlUZdp0TAgKwimKZPqxU0xH7iWyzWCmclJURns1znB+2kcgwlxYY2q4HKjMrhcFhdqzg5WoxMiOEaIBd2g2pdIUVXxvTJ2HQckwu/1ajDU92zlXiqAzXDE9o5a1b+hAWc/K9XxXVQBAACOeQIBMACAOxAAg6/c2UI7qmHjQFhUFfaQLUnJoUBmZDj4vXXTsUcf5+rfflmhcOWvf9jxluEHztz9c0s7aW41vTskDp64VwTITuDq38KLL+24p2gvVff5XH+PHonuCI2VN98k8777HNkHP3IqAOYqndvLy1QsFOng/GD3YRw9QtQmAOZKo6VmG+hD9br9jYX2FIUC8Zi4cGWiXiiSvrEhLhwC89zcfsMCv9muDrbap1qBcE0no7YhVuSIVtEcbnFFO8ItaBIV9lztO6Ztaa3QFy3UR4/f303TEAt8+lVtBsDdPouN2Vnb+1itVsR1KDTYa8Wpn20AAGCsPaAv3TirLSxeHfcDAQAwbAiAwVdeXslQOmp/ZbRtiWRjZma7+Zr5PBG3BcXspNEoFojSaW9uO4e/115z7O5Q/eu81nC4W1Dcq9ZAuRv1xttk7Dph2FPbdX4f4tfV3GCporK2RqbdnfQ5pVwmM2Lvc4krgNmmjTnAxj1H2n7dajVZGdMq1FHgsDcUjTZaH5dK262PrapgVLqSCHcDfInH7raKLm2JMLi+uSUuCIPHnGk2vnc2N8VrZNwg9JUPv0+ZhkmKog70Hp5ttoAetmQqTcFQiI6fPDnQIyl1/O4AAACO4CrgSziUAADDhQAYfGOrptP3bq7Qbz52djS7xCf4eUZmerZ98Lsbr57mMJgr8Pji0DxX2IdXg3eHw19C9a8n9Boiq7tOGvL8354t3ej9fau8a4bsWtY/B3tI1FqV6jYDYGtOn9W2cRCdqoasub9unXiGu7jily88J9LYaswr5YpgrnS1ZuDy9bi2iLa0topGGLyPXt7HPU60eW7O1R63Ns/W65zfF8a9Y4BsuGuB2RyNExigu4tV/TvfZTGD6dBzzq2ff/Hzg59vV5oVxAAAADZd1JduJLSFxTwOJADA8CAAhlFacvKx/8+r1yga1OhUKuHuLvHJNg5+O1RXdb0dV6Ja1agcTGbuNII+hMHDUxy8gm5khhT+ovrXH8ITEarsan+vhfoIQPi9h+dKn/pg9/8nuhfsWkBRKnX632DR985K7xdX67CizfcvM6iRsuv7niuA+YL2z6MjAk6rPXRLVTC3s1XUAqr8WvQaBnMQrE5Ex6+S2scBsGjzvLUpZkSPC67yVZoLRdAZQGJcjV4qifcdo1obaNFOxkuLsMZ0vjYAADhumkNgzAIGABguBMAwSo4FwH9xc0W0f754csHd3eE2z6fvb1T/2sX3wSEyX6wwmGe9olW0szhc5+prr5wkHUL4a9QN2siuO3qfMDrtTjP2VQFMzdcZ6xYCc6XwLsqtW3jm96FU7YcVXK3D7RrtVAAzIzlDgdXVPV//7NaWrfsF51hVwdrUlAiA660totHydYduYbDOn/XFIqlBjdToBMIzrxrDNs9qOERqsBn4orW5/ExTdG7g92y9UBDXdqS6hKvG3JwUh0PF76YAAOCcJxAAAwAMFwJg8DwOf/+wWf37ieP3uLc7HP6e/chwgsTSA27VAAAgAElEQVTWMJir7jgI5kAYnMHHcsCZp64aQvjL1rN5EQKDP1TLDlVDie4DBaITJ4kSLZ0UeMEEVwhzq3rom+pAAMweevQxurVkb92UceRo2wAYJKQoYlYwX1rDzT1hsKgMRJvodmEwh4YcBhu1ZlvtcKhRGYzjJT3R5pmfv1LZ122e+XXLIW9j4UcQga8H1fLrFExMi/dl1caCYKsFdLzL693UJHh9oPoXAACc9YC+dOOstrB4FccVAGA4EADDKNme8/C115fomTcaJ8R/67GzNBF06SXNv+APK/zdjYMYvvBqa67A4/BSR+teWzIZ+QNgDtw4+HeYXtUpv4ogzy+4KrTmUMAocNXc1Zcb73GRaPNrBbzn2GEYpOg6mTY/L+49eVJcbG3K8UWil37gzH6BazpVulphMNF6o2qwWRk87pWuO45XrSaqqMUxq1Sb7YPXGzOWRRiMSmqZtLZA9xsR9moBUd0rQt9wCAsRPE5U/jbn/Zp1XbznDGpB1+lcpUIna53HRtRPf3jkB8yJriYAAAC7cBXw4MPpAQCgKwTAMDqXr1ylC+cHevjMVlnM/L2WzYvK3899+AQdnYq5tyvc9tntFsIcyHB7Vv2+RjDIF4Qyg+EQnQN1J1p3O82qtrRa8josu5KRb59hYIGgSrVhnIvj7w+0+HOOJG3njdkDI98GsKdtGMyhWbncCDc3Gv+nUR0cHvuQiYM2jasqp+6Gi+KY8fESM5YbldSBiQlUX46Qn+b7WkGvommkBDRSuA05v7YQ9vqKvr4uOjTw+wb/2W7rZ9Yt/BXCo1+wog7lh04AABhzF/WlGwltYdF2kRAAAOyFANgn1h559GOGXr9kGOYJa48URckFgoH/debF57/nl/3cqun07bdvbVf9pqMR+o2HT7sb/nJb5piLj7cbhwgLi43t4BC4zVxO6AEft27zTkeBqy+v/bhxPQTlzRJtbWzi1eEn5mj3xbzHxbb7HqZWylSXYMGJySePVRUtHH2iNQzmOZSNCtdGEFzf3BIXxnNwFdFidrwDYWu+Mk1To8q0GQRvt9UWx3MSVdSjoCoUmJgU1bGmaZDZXOBo1nTpWkDzogGl2XGIt1d8Ldy4Fq8v8D0R/jbfT3jxgnjeXXhfNaamHbmfYqFAsXh8wI3Azw8AAOA4/oC7iFnAAADDgQDY4zIPPvyHlXL1s9VSJdFhTy5W73/wrVA0dEnSIPgdIjq233+ygt9v37hFpVrjpNDHj99Dnzm54F7bZ2oJX2VgbQu3MuYwc0gVo77Fx4uPnyxVwNyWmsPfIVZ137mF2Z9+Y4z6RFw06sOj6jylWpFmW4x4nNT1dWfuq9kKEqGHBHhmMFf9Nlsac+tjo1rbrg6mmr4dCIsK4XCIFC3YqE4cw+ev3XxlnhfMLV3FvGBuEc3HE+9xrth+DXZqyc0LHFqqI81dlcIG/+xk2vw8VFRSd3VqsIJdEmEvqnih0fZZhL/83mCaosV8MNnp13BnmQ5UGXP4+42v/ik98OCDdOr0mb5vr5T9154dAACkcAkBMADAcCAA9qi1hx/9xdJm6f/oEvxuKxW37q1slf+d8dAjv5v+wYu/KdkeL3ULgLnV89feWKKXVjLbwe+pVII+84EFce06rrqVoI3nDlZraCsIzmO+a8+uvUZ09idGuw1Dbvls2ciuk15Dy3C/4ZnO7Rh1l4LhmdS4HGpbFIna9RuptGMBMJ8EF5VQCEakw21JA3xpzqTkIJirKRvXteaM1bsn8kWVcDBIihoQode4PKdWFTUH4QpXAzdDcqtFtKbXKRAfYdcXaOAFDq0LFXYtWkC9NriBOwfwe6O1METMAJ4asJK2X9y9wwG5bJZq1SpVB2y3LtPPMwAA4CuP60s3FrSFxSU8rQAAzkIA7EFc9bu5vvkfG4bR85k5/r+FtY3/jh58eDb90vd/RaK95g/3x3d/8S9urtD3bq6IGb+Wjx2Zo08cv8fdds+7ccgqq0SiEWZabaHxC/r+OCznYzWqqm6u+r3+xtBnrXJImFtdG+pjyCav65TX6zu2aj42SVMfbrT9VmOTFDxx78BbXbn6yvafjeIm1d56eyRHoFMFcLXszow2c2bGlcfxOqUqz8y8+ukPk/b2W3u+/n4gQM9GIvRzpRLF+6gsD8RiVMvlKJhMIgSWmAjPQqHtQJgrX0V7Xa4UrjXD4VozEG5OIbBa3YpZpooqgmFFUTw7K1dUrBum2GfTqN89Bh1e7yIU1xAtAkAj/DUN8+6imnKlsWDGpXbxpkMLkDkAtgMBMAAADNETzQsAADgIAbDHcPhbyBW+MOhWc3CsPvzo/zfz/ef/X0n2fHt117sbRdHm2ar2jQY1+shcWlwenEu72+q5nURSnnbB3XCVMgfVXN2auSPvdsqCA2B+Xt0M9znw5apfl56f7ErGvYrQEVip1mipXKalUkX8Od88ORVRVVqIhOnUZFRcL/7B/0KBUx9wZgM//7m2XxZh8PVGuFZ9623x9/rKbdJXbrsaFFfL7rQcNu+7z5XH8QOuLjQd+AypVqsUstGy15g90Pbry4EAFRWFlgIBOtNHANxoJxxpVEJNOzOfEIaPnzcRXETC29WTO0Jhfh+t62KeMFmVYi3j6bfnoLa0zRXBsNpYBOBmW2mjZYGF1RrYCnh5XqWxT/cLDnq5uo7nuXLgKwJvj4bcAOC8eqEo3lO2P+O49fPWJgVdXARnJJztfJVM9d/BRRnyglUAABh7lxAAAwA4DwGwh+Qf/clfsRP+UrMSmFtHE5EUAfCdrXL95ZUMfeftW5SeiIgLz/U9Nh0bTYvnbtJpubanGz4Zy3OdXJgr6wsclpMLFd78PFgV2i7Z2tgUF7/hkPeF9SJd2yptB77iKQwF6Vxiik5NTog/W1Ru8+lU+NsFVxaHz94v/oN1vZsVEvM1h8RWQFy7/jYZm848Vxz4c+W3Fhrex7x5+PDQ7tuP1FqV6jYDYA5/v/blL9FDjz5G9548OdB9dJohmGqGvlkOBVtmbfaCK6JqmYw4SY52ud7VLhSm5jxh0zRFuGqaBpm6TqZeb4TD/H7Twx6r4e6BMIev4rGa99+NMUDrUuvxrcfxejUzALhDb45MaF3gVMuvkxZ3rvVzQVXppVCIznUJWM2YM493e/l9cR3a5z25HVT/AgDAkE3rSzcuaguLz+BAAwA4BwGwR+QeeexYIV/4362tVQMqRSajFIqEKDrZmENU2ixRebNM5c1S153iucFcSex6K+gL5znRPUtE55rXZ2cnIse4rTNfpOfQL96u4tD6oYcbASdmA3fHx6hYJDoxhIpGPqHDwS/P+XXx5AmHgHfeW3Xt8dzAYe+zuQ26WrwblHLQezY+SacmopTo0CIvlJSnMrE1JI5+7NEd/2aFwxwI67dXRavpevPP/doqbNJUanj7jerf/ihV+1XZm4WCmN339huvDxwAMzMaJaW082cFq+1zYcA2znxyvJrJigpKaz4i+IOYDUx75642XkwmGc0FA2ZLMMttpe/+xdg3tO031LWqdu/+/e62WZXICHgBwI524a+YA+xwl4AfBoP0hqbRyUCADtXrbf+PcfSIo89lMtX/wmaljgAYAACGjquAEQADADgIAbBH1Kq1P67XdE0LapQ8MEMTU5MiBG4VaQbBXPXFoU+3IHirWPo8EQ0nAL5w/lzzT3y90Lxw4Ovt3pAOt95yDVec8Wxgrjp1sfLUkzik5bbMJ046U/HNFdgc+o6oFTfP/fVT6+dnc+v0bH5j++9nY5P00en4jkrfTsInT7i/wQOwwuGwddOWVtMcBotK4bfepur1t/etGC7kNoYbAD/yyNDu24+cmANstWxcsznDrz5/aM8cYKsCeHnAeYZ8MlzjecD5deLvSITAY0JR7rZ7bgmIe30VWdXF7WxXJAMAuKxd+Mtt5eulkuOtn7Oquu//MWdnHXms28vL4nqQURJKufsicwAAAAd8Wl+6kdAWFvM4mAAAzkAA7AFc/VsqbP3NWCJOqfn0nuB3N275Ob94SIQ/+dX2VZ8cJq89/Ogv9jUL+G6wS81wl1lVvexx/xz1XTpUFXrKwmJjjvGrr6AldDdcrcvHiINznqecnu199jPfliut8/lG6DvC48wLQDay6yN7fCeVDYOeXl4V832pGfyeS051rPZtJ/TB4bd/HrYdwXDTe3/3fMeQv1quilnAocjuWzlgZobMwx7o3CARJwJgaobAuWyWioUCxQZsQVk//eE9ATA1Q2A+Ec3tKON9zAG2cPtno1IWIXAIc1ShB9vVxQAAkuDwlxe27F7IxF93svWzpdAMgDtV/zJjyrkFfYPM/2WqQz/HAAAA7IOrgJ/CQQIAcAYCYA8wDON3UvNpJZbs7xdOrhQOBAKUXc60/fd6vf4UXTj/weZfzzbD3Fber9p1ihfbP7fDVczcEpoDTm53DJ1xmHv9zcaFA+BItH0VOIe8fCyLBWmCddH6+ZY/Wj+3hr9c6XtxNtVTxe9uoU/83WFv6kiEkgkqZ9Y6PvR6Zp1m7zng+KYZ97efbwzdKeUymTbnAFsBMF8GDYDNDieStwNgRaFBP/WsVtC1tRwFZ5IIgQEAwBtMk2rZLAUmJ/eEvzzjXg1HhvKZVlQUCnXohGDpNL+/H9vzfweo/uVW/jTAwjAAAIABIAAGAHAQAmAPSM2nPzToVnL7T54NvLWxt01otVSZI6J/5u+jB3uIltAfIXr1h5gL3CsOg63qXg/gFvB6zR9V3n9yOyPCX676/ZlUgiI9tMnbTYuESHWipbeEtGSCqEsAXMwXKJ6Mb48IcIp57qd9eTyHTa1VqW4zAI41FyRxAHxkYWGg+zA6tJKMt7SB7laJ1I3VClovFhECAwCAN3QJf41qVcw1d7r1M7VU/6a6hasD/OzbTijU6AgzSAWwU11MAAAAevCAvnTjrLaweBUHCwDAPmd+m4DhuXCez+4+YOf+Zw8faNs2mtuD+mk+KPSBW+fyXOC5eRw1n+HFHu0WfHgRz/xdKldE+Htxdmag8JdFjvi3VXHw+P4BIFeDO/lebz78CJlDOAk6DpRqxfZeHjzUeN/O2ZwDbLapAJpvhr69zCPshltBq0GNTMMQITDPeQUAlyCoAa/Zp/p12Pgzqnon0zb85W2rb2xQMJkcylZwxw0W7nIMTIdGEXHw++jj5+j+Bx/q+7ZqpezINgAAAPToEg4UAIAzEADL76zdLeTwlyuB2+H5kDDGTn0QIbCP6FVdVP/6Abd+fmGjSAuRsAh/7Qg/cMa3z3n00z+37//hanAnXxfGz/6sY/c1bpyooEmmGtXsa9n24x16ZczN7fmf6WYFUkWxP5VVSyZJUdWxCoGNUokM/FwFo4Y2rSA5/jyob26JmbrcWnmUeFtquTwFk4m94S+RmGkf4M4bDnwutpPtoQLYaDeCZkD3njw5UAtoRcdCLgAAcBUCYAAAhyAAlp/tAJhNpxJtq4A5MIIxhxDYNzjk80tV/7Wtkri2G/6y4Fn/zqsNnPqAaHG9H64Kv/3uiq3XB39eVB/7SVT/2uBEAMwnbidjMdosFqlq4/7qx4/vvW/TpEcrFTrjQFirBAKkTTXaVVshsN/DUSs8qK7eEcEGKp8BABpVtLxAht8X+f2RPw94oYI2NSU6RgwrXN0Pb5MYVZBMtB1VwCG1ElBJjYSHtg3V5r7Hu1UAxwadyu8ctIAGAACXTetLNy7ioAMA2IcAWH6OBMAc/k7EJ/d8vYaTk0DeCoHLmyVxQfX6TrnVNXFc/OLaZok+OhWjhM22dxyOBh971DfHpZ344x/r6f9xCPze9Zt9v074e43bSN9ezpD6S7/kzEaPMaVsv43iTLMKOGejCti450jbr3P4u6A7sziMA9HARCMUFSFwLidOuPsZBwWh2bQINKqZbCMM3thAGAwA44MD33JFvPfVMhmqrNwWlbT8tUA0SqEDsyMNfhlXHtc3NymYTrUNf8Xc39IWafHhhq/vBwLiOtatAvho+89rNyEABgCAEUAADADgAGcGysAwOdbzaXJqkor5gpRP1rsbRXppOUNbuk7vrnduBZaeiFA6GqGj0zE6NhUTf3fFOLS94hCYrSyPekv2KOYKtJ7Ni7nVu01MTdJ0apoik3vbto0LDvTyqzlf7W1e1x2p/vXz/F/LxBcu0fq//i4Zzfmt3XA76OUb74vvl3giLq610N4fBfg1VdosidCYv+/UQIAO/Pe/5fq++RHP0atH7H123f/gg+L64Pyhge/DmJ115ehyhZdRqZLZfH1yCBBsqZb1JUVpVLZFo6QXCqKKrFFJFmjMmIyExZ8BAHyBA99KlYxqhUwOTms7FxGJjhA8G54/+0YY+lqsDg3BVKr99pgm6fxZlUwMfXsP1euiCjjdJQA2Xfq87sSJhWsAAAAD+Ly+dOMJbWExj4MHADA4BMBjhIMyF60T0dXmwz3bvF5qXhp/vnzF+jMdvXD+0tGp2B9dy+bpwbk0vbNepK2aLoJhvn5no0glPpmQ3bkDHAafSifop47M0amUc/OR9iiOdj6VazgE5l/y83KEiVx5ePudFRFadcIBFV84yJo9fKBtmOVn3JaXW/v6zVwoRBHVfpMKP8//tajpNMUfeZDWn/t+z7exKuktoUhIhLydqoNTl/6e7yup3aJU7XcvSKZS9PjHP277fsxQaPhVPYoiTqJzNayFQ2BNrzcqwHyMq8qCMzON1qeFogjBuSKONojUoEZqONIIg9tUnwEASGufwHf77d8KfmVZ8GOaVMtmG+/NncJf/ozKZsV2u/He/GC1Ki7dGLMHhr4d3ag1VP8CAMDIcBXw0zj8AACDQwA8Zjgkc7hN7Hdbgl0OfPN0+cqzPdxuNxEWWyFuuzDXCoQ5HObra5k8ZUpl+t7NFXHhMPjiBxZEGDwU3BLTZjtaTzh9hujqyyMPvbnql2fa9opf1++9dZPmFw9RaIizumRz+91l38z9bXXKoYru8N8659QmSS32xD+m0g9/naqFzYE2s111vSX1H3yaIp/7ZX8euBGQqY2iMTdHgXffHfrj8El0rogV4WeTXiySadRJm54e+uOPGocfoUiE6sVNqm9tiXbYHJgYtaL4rOWQhINgrhhGGAwA0ukx8LWo4RAFYjFSQyFp9oQrfmu5vHiv5c+jTvhzit+HZepSYYZH+3uNEwvXAAAABnQJATAAgD2KaZo4hDK7cJ7D1Med2kKe49jaBporJmPJnmYb/XVLyPvs7gpeR1w4z209+joTzEHwa5k8feftWyIMpmZ4/Bt/4zRNBB0Oa89+hCgxxCpjmXD4yyGwQ3Mg+9Vv+Lsbh8Dj0BJ69/cz7BSKT9LBr39lbI5K7bnnafWf/XZPraB7wRXB6V//AoV/HqN3nFY7fIRMCRYUaf/+ZQo9O8iarcFw28361s5FaBwUBJNJKdqCuoJbi25s7DkOFhEGh0Pb1cEAfeNOLjbbzMN4424FIuitVkVwul/ga+GZ74GJCekWsoh5xOvrpE3Fuwa73K1BzAXuUh3sNu7UUfpP/7HtR81ls/TKSy/Ro+fOUajPYD64/B5mAAMAwCgtaguLzp5/BgAYI6gAHjO72+N2aJf7TjPkvSoug1X0DoIf59P93O7oVExcPnH8HuL20V97fUlc/xf/5gX6rcfOin9zTLEwPgFwLEZ06kNEr77i+kNzJa+d8JdEVeyK7yuBOSRH+Ntd+PiCzJvnOG7RzHN6nQiBI+kZmvkf/ikFTn1Ayn31Oj6RKkMAbNxzxNXH46qr3WECV5WJdpvJ5HjMxeX5wNPTojqOAwne/1YcvHA4zBdFVUkJhSgQCUszOxM8AK8T6FMj6NW3A1+zj58h+H2KQ191Iirle3i9UBSdF7RkomtFMu+3vlGgYFqe8Fdw6Ji+9uoP6eY7S3Qqm6GD84f6ui3CXwAAGDFekf4UngQAgMEgAJbf1bYVwBzQpWcbf+ZqzcydgXakGZB9txm+PtsMfEc1YL/vALgVV/7+5mNn6dtv36KvvbFEv/3cVfq9v/1R5yqBx2UOsCWdJpqbJ1pZdu0huZWxE/Ns+X64OvbwCXfDDbfwbGS7Ifk4mPyFnx+7fbZC4LXf/b2B2kFrkRBNn/8kTfyj/2Qo2wcNSqVENDEx8qNhzM52/LclTaMFp7tANMPP2lpOtEHe3o6aTrVMloIzybFpgcxBiZgPXK1SvVjcEwQzPkZmuUwGV3TSOuYGQ2/Q3Qm6abZzbizGqbZ97+mFdPN9d2t2W+D93PezhWcDr+VESCxbiF3vM6ztZLPQWDQaCvW3OFYplx15fAAAABueQAAMADA4BMDy29vmgkO5Ux/c+TX+5ez6m/sGwdHJKOUpJ/6sBbW6+o1vyvQacKTSmKuBP5hOiAD4iz+6Tr969pQTd9uoAB43J+4jyucary8XcKjp1DxbnmmaW12j5IEZXz1pelWn5RvvS7AlcuP2xRyGjiPeb259vfFPnqTNl6+S3mW+r2XinnmKfvRhBL8uUctlcqZRt30mz50t7WxH/H4gQN+JROjRSoXO1GqOPp6YB8whcC634+scdooT8Pu06PQbrkhTrSB4Y6Nrq9Udc4NVVQTB4vaoDgaADqzqXlOvNYJfmx1CuM0zv0fLNN93N95HnT9jVHX/ds4c/mazjSpmCffJ5BEJDljLZsWdJPl49EGtIAAGAICRO6Yv3TirLSxexVMBANA/BMDy2/sBx6Hcbnzy7/QZomuvda3YrLYEAcFwSK4ZCpevXKUL57n99DG7d8Wtn5/4G6fpd567Sp85uUDpCQdmoXEFMFdDSdC20zW8rydOutIKmls/b230X7HYzUZ2naZTCVIDqtObOxKNCullx0JyP5s4bvttxPOm/scnaao5G7j0zW+TUalQ7Z2bYrfCJ080rh99hMKf+uS4HyrXOdVOsdq8n37n+bXiKuDAu++2/bflQMDxAJhxcKlxC+RdnTVECJxfp0CtJtpFjxMR5KbTYgalXijuG9LwsbJaRbdWBys8P1jiYAYAhmd7di+3cdb1gat7d5O9zXMrDrz1XL7xOTM9ve//5yphXpgUiDs4NshBxvFF23fGPyvUqtW+w18SP69Uhrp/AAAAPbrUrAQGAIA+IQCWHc/fvXD+7kYmkt0DSK4M5mrNfK7tP9dbTihqIe0rEu49VwF/3ok74pbQF08u0EsrGVEV7Ih8vtEaeZzw/vLrrsNryim5Vefvn4NSnpM7ldr/BJAXcHvsag/VnEAU/Zs/iaPQxBXB41oNLTNuq2hG7C1O+sHzz9HNpSX6zC//vYFDYP3s2T0BcLrZnjkzxBP9fLLd4ICiTYeJ+uYWmXWDgonpsats5cq6UDTacxBsuVsd3LyfSKQRKoeCaBcN4EMi7OXK3mYrZ/Fnw9kFgmo4RIFo1DNdGfizgwNd/uzoZZt5PrBoET1AMOqEP4tG6VC9Tg92WRRmTNn/HSaXzYjrWCze921VtIAGAAA5XEQADAAwGH+Uxfnf1/vaw93todsIBDU9/YMXf1PCI/eMk3fGwe+1rIMjjQectex5Pbym7ODqX74Mw3pmVCOtncUzjYd1jPyG2z9HPvfL434YQHJOtFWsVRpVPdbJ3UEYswf23CpkmhQzTSoqClWHGMCKk/Qd5vRzMMxtOc0hVCB7gQiCD8yKYzRIxR0fPw5CqpksVW+vUi2XbwbrsjQfB4Be8fetaBNfKIrvZf6erq7eEa309eYMcafCX1HtOznReP+ZmfFG+MttnPk9rlikYKq3beZFNvWtLdK4xfIIFhoVVFV02Xh/n/d304FuGLkB2z8r3PnK4UUFAAAAAxJtoHHwAAD6hwDYG+6GouUeAiCuKIq1b2NV3myccJ6IRf9Y0j13ZA6wZSKo0UfmHKzYHdcAmF9TPHt6SAq54c1X1mu6mJvrZTzLmCuZoTdo/wxeoPTyeb4P62Tu7fc7j37YT6eTy+lmUJhRh/ijoqKIk+9Kh8fgqlaeC2yUx7cFZWsQzNV4g+BgaDsQXr0jLvr6eiMQHtOAHUBWIuwtVxph79ra3bA3u9YIe7l7xBBCOX5/4feZ0MEDogW/7K2eLfwexouFqK5TMJ3qqQW+uE1+nYIzyZHtZ6EZOsdNs+P/MTsskOpXsdD4HaLvABjVvwAAIBdUAAMADAABsBdcvvK0GPDGRHvnHioatfbt/vRqrVH9+9L3f0XKPb98Jd93xfM+furInHN3xiuhM4NXWnnagv0ZVO1YbZqHycuVs8VcgfJDaI/tZ2j/DF7gRFvFg4caC3Os6p5BmW2qpVLNgGF5yCfH+eQ7n4TvRMwF5iq3jY2hbofsOAjmajxR3TZgEGzhgIlnB7etEEYgDOAa0b651Phe3BH2DqGytx1PVvu24GPHi4S4zT23ce4lzBXh71qu0V1hhO3xrc/WeLfnt8Pv8/2yfkaIxftrAa1W0HkIAACkchFPBwBA/xAAe8dT21t6/Y1GENknroLkasjJqcn/WvK9drQK2HHjXAWc6HySflBbG5tD3/SaR09oc/h7571VCbbEO9D+GbzEbnVNMtXocLGy/L6t+6nPH9rztflmBXB2mBXATeLkfaL7nEMOJzkgoS7VUuOAq9u2g2CbM6QtOyqEM1mqLK+IY80ViNx2dtyPuee48D0LfTLN7RbOXH1fy2TE9xl/v3ElKr+/DTvsbcXvHcFk0nPVvq1EaJ5fp0AsRtp0j/Pim62i1Whk5GF3pbm9qS7PebvP5kGgAhgAAHxiWl+6gRAYAKBPzvQVAjdwAHyJ5x5QsUh0/U2iE/cRaR2ewjatJbcKmzQ5Hftu6q9eeKrtbeTBLa//hbRbt7Lc/dj72T1HiPLOVqOWMNe2LYS/g5k8fcqLmw1jiucA122EeKFQSJzQ5eoePsHbb3WPpX76w6S9/daOr6WbJ6UzLgUDfDI+UKuJIKQTDki4Ok5LJnpq8+lnvP98EdW8xaKo6HUSH2u+ULH5/AQ1EW37iFsAACAASURBVNTzYyqaNtLKOdjHmH9vjJpYNFGvk6nXyahVyazprgW73XDIG5icJDUS9mTga+H3PD2XI7NuUCid6v29iMPfbFZ0UNAcmKtrl7W4KtStBXTSmYW39z/4UP83MozGDGAAAAC5XNwxJhEAAPaFANgruDXyhfMcAP9bscUcQhYLRCdOEiUSO3fi1s1Gq+hdjLrxlwf+/V+dk36PL19Zogvn/5qIHpBga9rj489h6LhJpxvBt4MnBLzcnnlYquUKwt8BTf7Cz3tyu2E8iTnA0wlb+24FwLeXlwcOgI02n2d8UjpmmlRUFKoqSteT1E4RJ+VNs2uYKVpCZ9dIi8UoEI8NfZtkx0EOV7/xsasXN6m+tTWUsInnMVNN3/HccJDCYbAaCpPCAbGHQyWAfu0JevW6CCdlwi2eudo1EI36YtEGz0bmCmp+vwlxNWsvVb9N3FabrM8ZCVgB8KEurxnjuDPjd+49ebLv2zgxpgIAAGAIUAEMANAnBMBecvnKs3Th/D8goj8SW82VwFdfJorFGq15OZjj9sTFYrud+uPEC395yUN7+7TUVcAcso9jAMzSs40A3AFWW3K4i8Pf5Rv22rmOKy0SouBjj477YQAPcWQO8PwhevuNNyiX5fn0/Z/kZWY43Ggbuys4TNfrVHU51OMwU8zF3OezQczHrFVFG9N+QgDfUhQRiPOF52LWNzf3PYZ2iQrhSnW7apvDJg5m1GBIhE0IhcHzuHUzjxGRPOjdLTARJTUcEdW+fiHaZxeLYmZxvyEuh8b8+RbsMzQeJl5YFdtnYZUxe2Bk26dg/i8AAMhJtIHWFhZRBQwA0CMEwF5z+crTdOE8bYfA1AyC24e+bJ2InhC38xa5A2A+ac8h6Ny8BBvjMq44dygA5rATdh4PDn+N+uhbBXpR/PGPjfshAA/iGXumjTbQM82ZflwBbIcRj5PKJ8lbfLxcFlVKblT/tuKT9Nyqc78AEy2h2+N22nzhCkURBjvcHroTrjw2rdbRLbYrhbkCMRDAcwXS4UUnpmmK169pNAJeWVo394rn+gYi4cZscD8tihFze3Pi+eAFP/2G2hz+cuVwMC1P+Pt+c2FMfJ/Xl1icNSLqVudxDAAAACOGNtAAAH1AAOxFjRB4qRmSHuuwB+vND8QnRPtor2m0vP46EX1a2i1fujGmAbAz86hYxaUAOOCBCiSEv/ZNfMFLTQ4AGuzOAeYW0MFQSMwAtsOYn98TALPUKAIQRREhMIe7+wUwVkvoQarC/M6aExyIxcjYKg2tPfR+tiuFW/4fzxSmgEZqc56wElAxVxiGakfIaxpk6ronqnm74e8jNTrh+bm+nWy3fA6oIsDtdx/1jY1G+DuTlPL4dGv/bI5woQzP/sX8XwAAkBjaQAMA9AEBsFdxO2iiBbpw/mzzw4+veZAgf31JhL9eDH53ekbqAHhcq4BtBBW7VcvV/m4woFBE7mqjYq5A2ZUMwl8bYvcdJ5VnVAN4jBNzgD9+/ueoWrW3oKZ+5gxp167Jc/A4BJ5JUm0t11NoyW2IzWpVtJBGkLgTBx872kOXSnuqdN1mzRTe/cwiGIaBWe2aDbMR9lqVvB4PeXfze+hr4fCW39e5nbVY3NNn9W6jFf4WhTg4luw9JG0YtKDr4tKJGY2ObPsUzP8FAAC5oQ00AEAfEAB73eUrV4noqk/3jSudn+IPdwm2pr1xrgLO52zfjVuBZ2RydCdR9sPh7533VqXdPq+YuPCpcT8E4FFiDjAHnDyDd0DJZhtoO+oSzrXnk/b9hMAcKvL/5YpXrgiGvaz20ByIiTnBpbJUbW47BcMcdClaQLSSVhSVFG4rrSgIh8eICHM5yLUC3mYVL79/Dnve9aiNS+hLzedZ55bPdYOCiWnxftUvDn9r+XVxexnfI3iswsf3CVmN1OgWNaqY/wsAAPJDG2gAgB4hAAbZ8Qf656XdRv7lnUPghUUJNsZ73JgBLHP1L8JfZ2iREIU/9Uk/7AqMKQ6BjYnRB5ZmUCNFsiCFT97zjF9u89wLDjNF289qVZz899UsTAdxiCSq6qamGpVy5QoZEld9bYd/VuVy8e6/7QmHOfBRlcbMYTz/nrD9/PKfm8+xweGuCHn9VcHbq3EKfS38XqRvFBotn7lt8wDhbWv4O0h4LIv66Q/b3hIeDXHt1R/SQ48+1tftMP8XAAA8AG2gAQB6hAAYZPeU1AEwtVQBO9gaWXoO7asbFcATU5NDf4xB5FbXKL9qv4oaiKbPI/wFb1O42kaCANhIzlBgVb5FKTzHlk/m80n9XnGYWV2tivBYHeEsRS9orQoWs4JLJU8FbnvC4V1EW2lVbQTFaqDx52DjVyC8NobLmrtLLcHuduWu+Hddqgr0UVPDIVLDkbEKfQXTbLR83io15rnH4wMt3vBL+CuEw7bv4vnvPku3l5fp3pMf6LlTiFKtNrqSAAAAyA1toAEAeoQAGOTGLa4vnP9rInrA7e188d1leuRoj+2dr71GdPYnhr1J8vBQ2D0pYQB859YqFfMFCbbE+9RAgCL/4WfH/TCAx3G1TT1pv42zXfUPfUjKAJiaISXXgvUTAnOwxJXDdgKFcbJjVnC1KsIUo1zxfEDXS3tgq4pY/LlZSSz+HL4bEI97WNxapUstgS61VOsSQt2+qZEIBSJhcT2O71G8SKCWy4sQOJhMivB7EL4Kfx0ay7CWzYrrSf7865FaQvUvAAB4BtpAAwD0AAEwSM+8996vKm+95XoA/PraOi3OTNOBWA9VWTwP99ZNIglnKA5FsTiCB+0ft38ODXgiaRi44plbPm9tbEqzTV43efoUqenRzUkDcIKi6+JiaqP9sczo8Bn2UihEFUWhxyrDb9vfzSAhMKtvbokgU+NgABWfPeHjJI7VNHmiRbRdO8LN1kriDj/utAbGtCs0FlqqjHfczuW5xa0VuDvw/uo7q7xNY1er5TGYrTsK/NpprfQdZ/VCkfRiUVTpa8mZgaue/3/27gVKsrq+F/2vdu16dT26+t09D+gZBhyGV0MiMyDnMHrFAUWYBDSawQO5EckRTcDkiisnJngwueEkEZJIDEk8ggeCJ4oiwQCRFdsblcETcQAfAwx048zQ7+56P3ftfdfvX1U91d1V1buq9q7X/n7WqtUz3fXYtevVvb//3+9XDH9ln68rwl9+/2gUt3/OZjKi8tdZw+eelMDfKAAA0DHQBhoAQAcEwND2cr9zW798xyeJksmmbup/Pn0Lff3oFP3WL+ucwcStoIN9RD6f2ZvWekpnHBDsHQi2wVbkcfg7M3WSMqnyLSqhPv5bPow9B12Bq25y/kBL74o6NFT2+9OyTEuSROdls+RvcWVfvSEwB1tcDcwBAVe4Qm37XIQqmiZC4G4Pg/VYXw1bqf20EWyFMNmqs3C7gZjnW2zt3MQFAO2Kn8dKOExqOtPwe3Ix/LX3eLrmvV0zoP0zt35mels/C6qabwENAADQGdAGGgBAh8aXlwKY76C6f3/Td/N4X4BeWYnQySWdB5k5FD36s44JRxuiZNt+E2WHTL4+/S3PzJRJpen4K28g/F1nNtPY88h35k6y736LCVsG0Hy2VOOLnFaWluj49HRD16GVqZ4aKIS+SwZUJRlBhMDB3rquiavNsouLojISamSz5fd9X5Ccw0MkBwL5+bpgKm6nzEEZwt/OwaE9B5L8PuUaHSHH4KAIJxH+kujGkF1cEq3CHQP9hoW/cm99nwnNlrHZ6M1NKp1zY1sa3qq5mTfF15EarovHUQAAAHQYVAEDAGwCATC0NWV6aoKITlf3v70lm7k94KWfhPMttHTh1sg8D7jbdUAL6IGx9mgLHFuJ0sljJ0QFMJxyJBan6QYryAK3fxx7FLqGEQdeX/zRj+i73/5XEQTXq9yB54FC8NQuATA1GAJzW9vM4pJoPwr1EfOCvT0i2FoNg3mGKYBFiTbGPh85BwfIOTIsAklROY/Z43maJmb9ZldWyOZ0iveNRlryd2L4y552u2lyk/dK9bTGRwrNvVkMgMd0X0ZKov0zAAB0HATAAACbQAAM7e4msX0eD2X3nNv0TR0PBuj52UUizaY/wFtcIDr2qtmb1jqLi22/iW6vh3oC3pZvx8KJeTHzFzY6HI7SaAMH/tyD/aj+ha7TaAjsLVRSFSt/6pE7d+PYg2IF8GZVS83WSAhMqAY2zGoY3BfMVzvyrGWEwdDlxPOeq3z7+lDluwk1k6HMwiJpmYxYLMLvFY0E450a/rIZu502W1asVRjHoBfP/43HYuT1+cjn198NCRXAAADQgUQbaDxwAACVIQCGdrfa+5nbQJ88dpyUTHNbLL8RjpHD5aBMLfPdThwnmp0xc7NahwNug3BQazTJLtHQ1uGW7iJeLMDP1Vgo2tLtaGeNtn8O3Hio23cRWFCj1TfFVo9zb9b/+aNu21h5tKUNK4CLGg2BUQ1ssJI20a6xURGOcUhja8PnDkAtVgPfYK+oXhWV71zl63ahyrcSTSMlEhHz122SjRz9fWKxSCNy8YQIf/lx6LTwt/gZOrDJLP1cmc/hWhTn/45sQftnAACwBATAAABVYHAXtC1lemqciC4obh9X+zm3b6OTr01T33A/BQaa80d/sjDT193jpnQiRa4enVUtxVbQo/pbb7U93hcGBsAc1hqNw1/Z2bq3tlQ8SXO/mEXL5ypChddUapMDYJVw9a/rPVe1avMBTGNrsC168WDvbAMVwJrLRcQHqde9PvmANR+85tNmB6+bTQSORCIUqBdXA6vplAgUUMFnHA7HREDWS6LSmud/8n7m4B1MpGkIJRvEga/kcpJNdojnsK3NOiC0O369K+GweK1za+xGZv0W8fXlEsl8l4Ey8+rbXVRnANyoeDS/ALWm+b9o/wwAAJ0LATAAQBVYjg/tbMOHeOCjN4tgbWlmkWam3jS9GjihrL1+h9tJuWxO/xVwCNxNlcAc/irG7XOnu/4WwOXw3N9Wtn5emV8Wz0uEv9WlVE38fDqZruvyqP6FbmVTFLLpnTlfhtPppL6BATG3vqE5wIMbZ6iPFauA2zQEabQSmEqqgbliTQRoYCgO1jkE4la5xVbRqA42Cdqa16xShS9XrCL8rQ13VOD3Uk3VyDHQj/C3oFgB7K8SAGsNjEcp2nnWWbT99HHaPj6u+zKoAAYAgA7GbaAn8AACAJSHIy7Qzm5av232Cy6gnrF8e1+utDz52nGKLNVf8bOZN0JR8jhOVZNKkkRqrau2uyUE5uDX4NnGHgNbQPuC/qZVha/HCxG45XNofqUlt99pRp356rrpOqodUf0L3U6KN9Y6fmQs33WikTnA6vbTNnxvsE3nAJcyIgSmQotRnlepNhDGwyYKraI5YHOODJNzcEDMBsXsYGgWySEXZlf3rW3p7PEg8K0TV/3yXHXuqMCvZefQIEmNBpqaRtmVUMeHv6SzBbQ6Otrw7fDc38vf9S6xKEwPEf62WWcPAACAGm04fgwAAHkIgKEtrW//XCr48f+6+r/SauBMqr5qwkoSWYVeXg7T6YG1q9Z5HjCHzzXphhB4esrQ6l8qzAA2og10cLiPhra1Zu4vL0DghQiZFIKCWnAIzHOAp2t83aL6F7pdo1U4RswBzp199obvFSuAo23eVpbDAQ4TG60q1XI5MbeSq85QDWw+UR0swrjC7OCBftE2llvwAjRKtHN2u8Vzip9b4jk2OFhYdID2zkYQC2e46jenilCdX8sNtyHn8HdpibRMRjxunRz+ssXC82ywStia27mziVuUh/bPAADQBdAGGgCgAgTA0K72V9ou+7695Dtz7R/Hohr42AnRgteo9rs/ml0UX3cPBDf8jIPLmgNnDoGLc4E7zeIi0Ynjpmx0I1W7HB7zzF+eCd1s/DzjWb+8AAEtn2s34c+36p5c0V/B37NtDNW/0PVEG+gGFtsUWz4ef2O67utQh4Y2fI9bVp6bzdJ5HdBalsNER3+fIa2FueosM78gZtdC83DVoGgX3d+/NhB2u9EyGqri5wcvHBBhb0l1LweS/JxquCIV1hCLZZaXRet83u+8r8Xc7wblF+EUAuX+vq543GI2Gzk1TZwq0cp8/ppKVUmKxZp7mwAAAMY7HW2gAQDKwxEUaFdVV28Fbv942e9zC15uxZuINL6S+XvHZ8XXXxrbOAuRyU5H7cEfVwEf+bHhlbSm4oMCR39m2i30DgTrmgXMlxnbsYV8fX5Ttqsafn4df+UNQ55nVjXh85JbkkQF8NGEvor64O9/0uq7DSxCSjZaBdx4G2itTKXVpek0jXfI55eRIbCmqpRdWREhh1aohIbmWg2E+4KrLaOLM4SlklEdYC1lw96RYbFwQIS9qO41FVf9ZrnqN6uIamre7w1X/a62ki7MEOb3cYejrfeDHsXxCdXaP7Pctu1N3S7M/gUAgC5SsZAIAMDKEABD21Gmp7jk9tpq22Xf/ZYNVcBFSlYRlZncFppns9bjF5EYHV0K0aDHTaetawFdxPOA+bZqFlohOvwDolCo/Z98HP4eed7UwFpU8W4b1h0CF6t+t+7aTk4DKgxqwc8nfl7x8wtVv43h8Hdf4bX11FKIUpscEOPXO7/uAaxAijU2B3j3ueeJr15f/QtkcoVW0p2MQwNRjWZQQKimMyKUyEVRLdVq/NgWZwhzK1/X6MjaKmGEfl1HzOzt8Zxq4zw6grC3RUqrfm12iRyDA6KFuxHUZJKyyyvienmGcDeEv8xVqPqtuoiqBd0NpHhjv28AAAC0EcwBBgAow37nnXdiv0BbUUOhD+iZ3+A88wyKP/UMaRXaaHE4y/NZOahz93DLQP0r0h948RWaiSXoXTu30dmDG1tAF9llO6XiKZKdNR5c5rCLq4H5IECgtyV/8G+qCeFvkV2WydfrF48Rh6xqmTCQ225zq+fh7SPk9DQ3+GXcXnzx5Dxl0+3f/rRTjHvcogKYZwEvZhU611f+4KFkt9Pg39xLth5jDi4CtDtbLkcqh7d1fjb0BoO086yzyOdvoEOCQyb55Zc7/7lis5Hd4yEtnRaVvA3TNFIzGdLSKbLJMgKndmGz5ee8upxk97jJ7vWS7POS5HKJzxB+LXFhoiHPgU7Aleod+tzkoNfGFd/uU48jB/32nh4R7vNjLF53bT6PvFtx1a8SCpOmKCKMl/uChrVlF9cdjpDkdBhWTdwuejRNVP++pcrfVZrbTcovv7VpW8zjJuSV5fbZSQAAAI0ZVUOhB6VgXwdU2wAANA96pkE70tW2g6sB/Xt/icI/+GHV83EIHAtFxaxZbjfMFaTVcOXv87OL5HHIdGDntk23w+11UzaTIUc9s6l4ru7iAtHuPUTBykFz03E4fezVpraq5seFA14+cQislMyZ5PC3VXi+NM/5zaQyrX5UutIHRgbpgZl50Qaa5wHv79s4E5pf59Jg+VbsAN1Kisco11v/50JD4S+vU2pyG0pT2WyiSlQJh8VMXyOoWYXUpWVR9SbzvkYY1X5stvzcUA4TSzaOA3wOSDUlR2o2I752XWvvNn86coBrk+35RRQ2iWwc6nKI3yXVnt2IXyP8HsqdEDikN7o1c/H9WVR59278XbAbbDZCoZHOG5lMhv7j2R/QyNgWOuOss3RdRoqGu20XAwAA8PHkByy/FwAASiAAhna0afVvke+2j1H8+Q+Tskk4x1XAPB84thIVAWO1ubEP/+SY+Hpgxzbq0dk2kg9e8W1sFi6XlUrlK20Hh4h2nUnkdtd+HUbhbeHgl0PpFuKK6pqrqg3GIfTS7CLm/JqMW0EfHBqgxxaWaDIUoaBDFvOBi2S3kwKfRacKsB5uA91IANwozeXKVyB3UcUkhwo2yU5KzLgWzlyxpiZT4rqlJo8lgPpIJQv2SoNhnjuq5dT8VzUfCvNs046sGi7fHKepuFKXREVv/itC3s7F73O5WEy8Frjql1tuG0bTKLu0JBbV8Bxho1pJdyL1tPoXXh2fnqbXX3mFsumM/gAY838BAKD7HEQADACwFgJgaCvK9BSv1tK97JurAnuvvoqWvvZNXefnttALJ+dFO99yQfDTr58Q83959q+e6t8i2SFTKpESrabrxqErn0bHiMZ3NDcI5hXpXI3MpyZW/bYjDvLDS6HV9uFgvlGng24aGxaVwDwPeNTpFN9jfYd+DY8AWBK3ZrRxq+F6uksYJDc4SPb5+a7a/RxccOVhNmRc5ROHItmVFRF4iZAZbaE7EgeTNv7oKRPki1BY00hL5xccqvy7kqZ2Z/WwDsVwV1TySoUW24VFk1IL37PAWGZX/fLrKrsSEiGwo6/P8otoGum88for+ZEN28bHdZ1fisXE7xkAAABd5lpleiooj+9AG2gAgAIEwNBudFf/FvV89BaKT/47pRb1zzAqFwQvJlL0jZenxc9//dxduqt/izj8TcdT5PI2GNxy+2U+cRDMBwJ8Bq6yX48rfvm2EPwKXCHOVb8IfpuPK4F/a+uoCIA5CL5t+xgFhwfJfeiDVtsVAKukeJRyzoGW7ZDcnj1lA+BpWaYtuRw5K8zgb3eSx0NOWabs8oqh1Z0ckmTmF/IVctzJAG2hu4YIh/nOFMLNDRE/z4Yujq4otJcW31ZLAmJVFVWO7abYjrmo2JaZxL/tq7OEJQ7+8Jy2jFw0ttotQbS6DwQMvetqMklKJJpv0W9wsNyp1KGhurY8Fo3S3MyMGEeku/o3Hu3+HQoAAFbFhUWP4dEHAMhDAAztpuYAmAVvu5Vm/+Cumi9XGgR/4eQsJRWFLts+Sr80Wt+8UYfHSblsjuwOA6p/ikEwB8AcBnOLaCOqgjnoFdXGiy1v9dwuOPjl54DShgdmrebKgSBN+L10OBylD9zzp1bfHWBx9liMcn2tC4ArVSNNulzEMdivxzu3RT6HDY7BAVJWVgwP5Tg0ySWTIjCxekWbZRTnDddIzCMuo1hpXLdshmwVFhCiQheq4apcUfWbVcTiADnYa/hzRolERFtpUVU8MICFBbzfa1x4XOrEG/kFzNt1Vv9y5a/Ei4ABAAC600EEwAAApyAAhrahTE/xX62n17M9jksvIf8F51D0hZ/WdXeemF2kk/EkbfG46dfO0vfHczmSJFE2myX7xtqQ+vHqe57Lyyc+mBfsy391e/Jf5SovYw57+fKxaL7aN7SS/z8ICH7bE7d/HnX20uL/uJcG7/pDcuzaafVdAlalqmJGn9pT/0xErgzy+SvPva+mUjUSRwExm40yNlvHVgFTofKRwwduB60afDCcqz7RFho2UzFYazRw4+czgl6oUWnVrymdDErm/dp7POK9EfLUvv6694TD6RLVv2efe56u89vDK9jrAADQzeoqLAIA6FY2rYMP3EF3UaanbiOie+q9U+riIs39lw+TkqqtauJoIklfmVsULWh5DimHTz0BL/UO9JLb66lrW1LxZN2XrRtXB3MozGEv2jlXheC3swRuPES9Nx6y+m4Ai+LwVxkaqfvOf+ORfxQB8BVXv7euy7v/5xdJCq+dlzvpdtMrskzvSqVovEs+b0qDDzOgLTQ0FQfARnSNAUvgSvRcJCKCWa7KFYtWDG7JzLehrIRE230HVxV7mvx3Ugu9VNiX5xXbxJeh7N5NmaveXddGZjIZyqTT+hZ7qSo5j7/R3jsMAACgcRfK4zuOYD8CABBJ2AfQRhpapSUNDlL/rbfUdJnZTJYeW8jPDj441C/CX5aIxGlm6k06/sobFAtFa54Jy+FvJpWu6TINK1b4Ivwtix/DyFKYjr/8hmj7jfC3c0QefJhmb/4YZY+9bvVdARbEFcDU4Jxang3IlcD1UMfGNlxqoDDT9M0uqmq1+33k6Osjm2TOr8YcLmcWFklt9u8GAACVaJpox5xdWhbhLy9UcQwOGh7+8gIbvg1eAOMcHLBU+MuedbnopU0q8nPn6aveLcfpdOru9GGPRuq+HQAAgA5yEx4sAIA8BMDQFpTpqSARXd7otrjecxX1bNt4sLqclKrSYwtL4iuHv7t7Nh6MUDIKLZyYF0Ewh4aZGqqLZaej5uAYjMeP4dLMongM+SuC386Ufe11mv3Ixyj84MOkxjp37ihAPezx+itTR7ZsEV+LMwJrVe6g9JZCADzTZW2NeV6vo79PVMCZodgWOru8LP4NANAqXJHLi1KKs3g5mOWFMIbils/Ly2IBDLfDdw4ZHy63u+JCKf8mC7nUoWHz74mqkj0S1nFGAACAjrcfDyEAQB4CYGgXhn04933ubpJ0HJR+YGZeVABfORCkCW7LWAUHudw2+OSx43Ty2AldVcE8DxhhY+uUVnFz5S/C+O7A1cBzN99K6SMvWn1XgIVIDRyw3X56fq793JszdV0+t237hu8NcAtJTaMlSRJzgLsJhxM8F9heZlGYUdR0hjLzC6LyjjCKBcyA+b9QCYeyKyFRkcsLUcyq+hUB8/yCeL8Tt9Hfb8kW+EuFrhJbNln0o7lcpm+LER1FAAAAOsQFyvTUOB4sAAAEwNA+DBvSz62gB2769arn4bbPHP7uC/jFqRbc2pmrgt/4+RTN/WJWBI2VON1OMQ8YmmO12vflN8Rjg33fnZS5eZr/xKdo/vY7SJmds/ruAAuwKQrZuM1/HbaPj5PD6aTjdVYAM61MmFQ8mL1oUsvklrLZxAxMnlNpJq68EwFJEp9VYLBufF1Cw/i9RrznpFL5itzhIeOrfktbPhORY6DflNvoFEuFRckDVYJXrUktse3hlU7adQAAAI1CFTAAWB6z33nnndgR0HJqKPQAj841ajvk888j7cgRyswtbPjZ5EqYDkdiou3zZcFAQ7eTTWcpHo6JCtNsJku8rt3hWnugnFtBZzMZsndZq8x2wZW9/Bhwi+6VuWVKJ9OkYnW7JeTm5in26DcpNztHjl07SfJZ9wAjdD8unFJ7qnerqESW7ZTL5eiMs95S1+Xtx39BUnhtFXLCZqMTskx+Tdu0sqlTcUWc3e0SFWymVepqmpgLrKVTWVkTCQAAIABJREFUZJNlsuF3BQAwGFf6KqGQWHRi4wUufj/JvQHDZ56L21leplwxYB4cEO9rVvaSw0ExSaKJTIZ6KnyO5E47nXK7d5u6l6RYrKFxEgAAAB3IJgX7voIHDgCszqah9Ry0mDI9NUFEPzZ6K9TFRZr7Lx8mpWRu75FYXFT/cvi7Wdvnekl2iXoCXvL6veT2esT/uRU0t4Tmf4MBj21OFZXX8Wi8agU2WIfk9ZLv+oPkv+4gSSa9tgFaLbt1O2ktOJhuf+0YuR5/fM33eK7hEx4PjeVy9N5ur2DVNNGuOZcw/35y62m7z4cgGAAMwdW4uUSCNFUlye0mOeA35f2Fw+VcLCZuh1s+W7nqt9TfFRYnfiRWOXxNX3MN5c7YZep2OE4eF91EAAAALCQsj+8I4gEHAKtDGgXtwLD2z6W4FfTgH9yx+p2jiSQ9tRSim8aGTQt/qWReMLcgLm0THV2JiPbRUB9u78yV1jzXl/crV/wi/IUiNR4X84FnPngThR98mNQYnhvQfaQWVe+oZeYAc9Uvt7T0W2EhYUlLaKMr5tbjkDm7uCRCG8wHBoB68Qze7OIiKYXg0dHXR46+oPHhL88UXl7OzzS32UTVL8LfvOL837HN5v8GzB03wNW/CH8BAMCCepXpKbSBBgDLs3ZPJmgXpgTAzHHpJdR34B30839+mg6Ho/RbW0co2OTqKQ4pS4NK2SGLymCP1yO+yk68DMvhIJ1n+CbjSbH/uIoaOsd0Kk2zmQylcmvbcY973DTqdJDbpBClGATHvvYYKoKh69gjYcr5A02f76m5XKQ5ZLKtex/u+srfdSSPR8xTVlZWSDXxM4kr6Di0ySWTJPt94nYBAPS9gWikRKOiIpfZvT2i5bOYI2Awbl+vhMPiPYu7F8iBgCm306n0zP9l6tCQqfcQs38BAMDC+HjzJJ4AAGBlSJ6gpZTpKW7HcYGZ2xC77DJ64X8/Rh8YGTQtdKoFB5mxUFScqCQQdnlc5Pa6yel2tXwbW6E08OWvmZLW3WCukKIYsjAipaqiyp6r7VOVDnaFIuLLuNtFvzIySL0mB8F88h54JwVuPETy6IgptwXQNNzCM5EgtQXzrtW+frLPz6/5ntOCFapcPecYHBQVukqVlp5G4Hma2VCYpGRStIWWnM5m3U0A6EClgSy/V8nBXnPeN7jqNxQmNZUSXRG4uliy6N8v1UQLYfhglQBYM/l9HdW/AABgcagABgDLwwxgaClleopXY33DrG3IHnud5m+/Q4RBnYQDYafbSS63i5weZ1eGwsWQN51Mi3+jwrf5DkeiNJ1Mi5nYjS6O4NCX52sXg1+u8h13u2nU5RDhMl8/f69Isttp7JEvEbk9lD32GqVeeInSR16k9AsvmbYfOAjmk2vifNNuA8BsPAOYZwE3m/zj58k5icXTpbjFqhIKi6C2GTAfGADK4fcgJRIVgSwzcwZv6axfninMrfFR9Vsez8p/1uUS3TIqLZjKnXYapa+73rRtwOxfAAAA2iGP75jGbgAAq0IADC2lTE89QEQ3mrEN8ae+TaH7/q5p4e9sJisqKWfTGytXgw6ZRp3ONQFYrTgQlp0O8dXhcIjW0RwUtzsR7mYUymazlIqnSMlkEfa2AQ5rGYe/jeLw9ytziyLk3Rfw0YTfu2lF8fDvfpxc77lqw/d5di8HwcnvP0vJ7z1ryuvXccZO8l93LXmvvKI9HgyAGikDQ02vArZFIuT54j/goVpvXbvVZhDhDre2R+gCYHncjSCXSOQDWZdTzCs3Y5GICJnDYVLTGVH1y7eDqt/GZfbvJ+XCi0y5bq7+lZcWmnuHAAAA2s9vyOM7HsDjAgBWhQAYWkqZnuJVWKcbvQ3RRx8T4a+ZOOzl4OtoPCnmnerBodiEr4f29foNbUddDIK5hTQrBsQkgmMXSXZz2uxyuEuF9s3pwj7gkLf0Z9B+OPzl+bw3jQ03/Dzkit97j8+IxQ0cJutpJd176cUU+Oyduq6fQ2CzwmDJ6xVzgrkq2Mj20NkfPEuuTIoomSTbq6/mv+npIW3bVtK2biPtzDOJMNMTGsAtI7NjW5u+C3v+8l7Rhho2anY1sAhgAn7MBwawKH7PyUUiYh652e8HpS3vUfVrrNQNHzJnBrCqkvPkcXxmAwAAEH1THt9xEPsBAKwKATC0jDI9NUFEPzby9rl6MHTf/RR/+hlT7haHXUdicToSjYuK31IcgHGVb1C207jHveGy08mUuAyHxhy6XTkQpAmu4GkyriCW6qwMyKTSIuyFzlWs1uXwd9yAyg2e+cuvC72VxD3bxmjgy1+s+Xb4tZ383g/Ea9uMNtGet+0j74EryHPZJXVdPnf0ZYre/w+U/Pkr1DvQS4GB3qrn1y7eS7nrrkMQDHXLjoyR5t74WWMm18MPbZgDDCVaUA1s6pxPAGg/695nuDW8HAiYEsiWLmzBe405Erd/wpTrtYdDZA+ttP4OAgAAtF5YHt8RxOMAAFaFABhaRpmeuo2I7jHq9pXZOVr89F2Ufe11w+8SV/tOrkREeFacccqVjrt7PDTucYkgTW8lJV/+cDhKhyMxcXkjWvAC6MXVurxIgQNgI/CCCL0LGZx+Lw198QskDQ42dMv8Wo89+hjFn3rG8KpgeWSYeq68QndVsLq4SOH/difFXn1dVNqPnDaqvzW7x0O53/5tURUMUCvV7SZlZKyp+63SHOCMzVZxvqEVNbsamInWr34/2Rz1j5oAgPamJpNi1i+3ezY1kOWQORKhXCLfzQdt583B3TySt37M+OtG9S8AAMB6F8rjO45grwCAFSEAhpZRpqceI6Jrjbh9nhnK4a/RYVAx+OWQi0pCX55x2sg8XyoEwVw9WawGBjAbV6D/7clZseig2dXnXHU+/JnfJ8el9VXYllOsCo48+DApc8ZXJXJVsOdtl1ScFZz++mO0+IUvkloIebbu2iZartd2Ix7K3fEp0vqxEARq1+wqYGlhgdwP/a8N3590u2lJkui6RPMqXztBadvUZuFqQLvPZ8oMUABoDS2bFVW/PH+XioGs35w58FxZnIvFTs0UxsIS0+ROO43S111v+NXz3F+pyZ89AAAAbe4z8vgOfXPIAAC6DAJgaBllesqQJ58Z836LVbqToYj4P4dlu70eEf4ajcNlDpaNaMcLUM3kSlg8p2/bPqZrVq+Rhn7zQ+Q+9EHTrp9nBPN7gRntoXlWMLeG5qpg18T54nuxz/6/tPJv/756nqGtw+Tr85e/Ap+P6NzziTioUxSi6SmiE8dXf6zt2kW53/4dw7cbul8rZgH33PO5Dd/7V7ebpmWZrk4maUsTq147AVcBK+HwanDTDDwP1N7Tg4o9gE6naZSLxU/N3+VAtrfXlAUezZwpDHmZ/ftJufAiQ/eGTVHIcfK4jnMCAABYynfl8R378ZADgBU1NwEAKFCmpxoewM/Vf8t3/wUlv3/Y0N3KbZ65MpftDwZoX69fd3vnenC4zJXGAGabTqXFLTQ7/B24/lpTw1/GAS2fuBtA+MGHDQ2CubMAzx7mE7eIdmo5Sswvrf6c5/1WDH859J24iKi4z/nrrjPzXzkI5oN1x46R7eQJtIKGmtkyGVHlo/rMqQQrR+3tJSkcXvOTsVxOBMB8QgC8Fgc1jv7+Na1bzca3wYFRLpEQ1cB2b0/b7A8A0EdNpUUbZjF/lwNZfu81YbGoWKQSiZKaSon/8/sFV/1i8UhjuCvGwCbv9+q27Ybfrn1pwYy7AwAA0OkuV6angvL4jhAeSQCwGgTA0CoNrbzKHnudFj/93w1t+8pVv48tLIuv3JLZjGrfSpodyIE1hZScqYsZyvGduZN6PnpL026PK3SHJ843JQhmcixKiXjy1P8dMg2MVZlpvOusU+FvqfEdRKEQUWhFfNP23HOk/SoCYKidPbzS1AA4t+tMkn70H2u+Vwx9Z9B2uCKupHPy3OZoVLRYbQYRBPMcz3icZL8P1XwAHWB91wDTAtly1cVo92yIVxwOmnS56F2pFI1XWeSrDg0Zeru2VIqkQpAPAAAAG/Bx6MewWwDAapA6QavUHQCb0fKZD3Ycnl8UwS/CWOhWXGnezFbjPdvGqO/+z7dkb5oRBLt9HkrFkmu+N7RtuPqFBquEw1z5UQyAX3214e0Da+J2j82sAs6dfTY51gXAXOXk1DRR8ZSx2cS/oQybjeRAgOwez5p5nmbjQCkbCpOUTIqKYMnpxKMD0G6aGMjyfHLuEMCLRLhLAb8vmVFdbFVvFhZDZaqE9poJ78Myqn8BAACqQQAMAJaEpAuajttuENEFtd4ut3zmql+jK/p4rmfgxkN03dcfo6WvfRNPCAADOP1e6vvc3S3flUYFwXaHnTKJ9Jrv9QS85PZWqajbLJArCYdtJ0/WtV0ATF5ZokxPD1ETKvwrVSxtKbSB5gPf1SqeIL/oTLSFLmnx2gwcOKvpZVT6WUUmQ4SwvyOsb/dsVut20Yo+GjvVVppvx9+8DhJWsVT4LB6r8t6ujo4aujfs4ZBYEAYAAAAV8SjC27B7AMBqEABDK9Rc/Zv83rO0fPfnxCxOozjO2El9t35EBERMLrSpRQgM3aw4B9hMHP4OffELJFWrfm2yRoNgu91Omezaar2+4b7qF9JzII5D4kK1D0DdVJXs0QjleoNN2YfV5gAjANaPK+6c7qE11XjNwEFwJr1E9h6PCJpsaN3dnZr0fIL6bWj33OMR1bhGt3suDX6ZCH59Xsz5NQkHwNwJw1/lNahMTBh24xz82iNhHecEAACwtNOV6alxeXzHtNV3BABYCwJgaIWDem+Tq34jDz5E0UeNC2Ulr5d81x+k3hsPbfhZD0JggIZIdjv13/GJtgp/SxWD4PhT36bIgw/rmiPu8ropHV87U40rf52btUvUM4dNRgUeGMMeWiHV6yOtCWMMys0BHs/l6FleZCLLdGna/IUm3YQr8DiMaeZ8YJZLJMXJrNAJACpY3+7ZIZOd2zAbXLG9PvjFog/zFds/D2yyAEMd2mSESA3sK0tY8AEAAKAPFyQ9gH0FAFZifq9AgI10VQBzpd7czbcaGv66LjiPRv7+82XD3yIOgQeuvxYPG3SdUWc+bAyZVJ3H4e/wZ36fHJde0va7znvlFTT2yAMUvPUjYlFINbnMxv3lD/r13dDiYvWfp5LVfw5QA3EQuAl4DvCG14Sqkk/TKGazUbQJrai7TmE+sHN4SIQ0zcQhcGZ+QVQiE+Y3A5iK2z1nFhZF+CvaMAcC5BgcNDT85eCXX9M8+5vDX35P4fcWubcX4a/JZgr7d8smrf01XnRjAFsqRVKieQuHAAAAOlzNHSkBADodKoChqbjdBrfdqHabZlX9Bm46RP7r9BUfoxIYmm02k6Wj6yq/Rl1O2m1gEOAuhDIhJUdBg6sEOyn8LcXvCd4DV1R8zylX/UuF+b+6nDi+ZtbvGlz5U6wS9jQ38IHuxAeB+WCw5nabev+qzQF+RZYpU/anoAeHMxzS2Ht6REVwsTWs2bj9NAdS3IqabxtzQQGMpWWza17TZlTeo+K39XTN/+3tNWw75aWF9t8pAAAA7QMBMABYDgJgaLaqH7Zc9cuzfvW0ZdWLq365Ja08OlLT5RACQzPwTN4j0TgF5VMH5zig5e+HQhHx/wmfl/b3BRoObUedTnG9s5kMjW/WvrgGnRr+Fkk+LwVvvYV81x0U7z+l84G13MaWek63kyS7zgrH0ArR7AzR6NjGnx179dTtbN1a/x0AKCGvLFF2zPznU7k5wNz6mUPgzVpfwuZsDgc5+vtJzWQoF4s1PwhOJkn2+0jC4hSAxmjamvbuhrd75nbS3M49Hkfw2wYWC/t8sMrnoGrQ73z2cEjM/wUAAADdMAcYACwHATA0W9kAuB2qfsvpxBD4SCwuwj2jKzzBHPxYVQpjOaydXAmLx5RP+wJ+EQS762yvOurKt4CeTWcNuy+dHv6W4kUiw/fcvboQRVteokxqY+jC839rcvTnRHyAbtv2/KW46pfDXw6HC7Qzz2z+HYauZMtkyB6NUM5vTHvJSsrNAXZqGp2VNe79BUiERFIrguBcTrSPtUVjCIIB6iQqciNRsbAi3+7Zb9hriV+jqpjjnRDXTwh+W47HH/AYBB6H4KzSTj93zjkNb6r4rC/5PRIAAAB044PE92J3AYBVICGCZtsQAJtR9es4YycN3vXpmqt+y+m0EJhbBn9lbpEm/F5ROQqdi4Phm8aG6WgiSY8tLNPhSJSmUyk6ODSwOs+3FqOFahOuADZCN4W/pVwT54v5wKHbP0nRF36y4ee6q39LceBbUvG7nrYLATAYhw8K57w+IhNn8fIcYMe6ABjM0xZBcLDX0DmlAN1KvE4jEVKz+epMu7eHZL/fkHbP3EqaQ1+u+mUiWPb5yM6/8xvYTtoIXPVsc8iWe9/YbP6vOjTc8G00a+Y/AABAF9qPABgArAQBMDSNMj01UTr/14yqXxa48RD13njI0OvkENgxcT7N/9GfkLrJH/WtxtWhHxgZpHuPz4gqYCNb/UJrcKh/2/YxEexzVfADM/MiGK41BObz8/OD5w03qlvD31JaIlH2+y6jX1MeDyqAwViqKuYCKkONL4KqpNIcYDBXMQheHwKZTQTBS8skuZyiwhBBcAdoryzQEvh1khOztPOvS369cPDLLd0bxdXE3Jq9uPiDq3ztXq+o+m234Jf3gxIOk93jsdR7hV9VaX86TeNV2jJrvb2kuRr7PZK7fEjcTQYAAADqgTnAAGApCIChouWLL/k1TdPWDK6UJOkbfc/94I0699rqh2zye8+Kql81HjfsAeCWz1z1y9V7ZuCgiwOvTgmB9wV8IjDk4LDelsHQPvgx5NCXK4G5HfTfnpylg0P9NVd5c5jMl+cgud7FAVYIf5myEir7/boqgKtQ9+419PoAmJRIkC2VIs3tNm1/lJsDDM3BgZLc2yvCWFERnEqvtoE1E4dPahpBcEeo3IEWTJCLxlbbMXM4a0Tr9NU2z8nk6nxf8drjYLVN27Jz1S+/J0lulyVbx282BkG5YKKh6+eZv2j9DAAA0JBeLlCSx3ccwW4EACtAAAxrLO+95LJsKvvX6VT63FxWKff8uCd+9vlJp9v1Q9kp/0H/c89+r4Y9uF+ZnRPBb/qFlwzd8a4LzqPBu/6QJJNbHnPgNfbIl2jhN/8rZaLGhddm2Nfrp8lQhA6Ho7S/r7ettxX049CXCrOeOQzmts61VAKPe1z5ADiZqisAtkr4y1KLy2W/z3OBa54DXIW2/+2GXRdAKa4Czo5tNa0VdLk5wNBcImjq7SUKaJSLxdcERWZCEAyQx4svlEhk9XVnRDtmvk5R7VtS5cmVvlIbV9RyVwIlGhXvDbyt4n0J1u4jl4uyE40FwPalBdHlAwAAABrCBUoIgAHAElAWCKvmL3zrZHgh9O+JaHyiQvgrZNNZTzwcu5zPO3v+Lx1b2Xvp6Xr2Yvh/fvnKuZs/Znj4yy2fh++52/Twt0gaHKShL36BeraN6btAi3DFaL7as3wbW+hcpZW/3A66lpbO/JxgXAFcK6ffa5nwt5qsAS20i7SL95LW32/SloLViUqhsHmVQjwHGNqEzUZ2v4+cw0Pk4Fm9juas8eSwh1tDc7vXZgTPAO2CA8/s8jJlV1bEc19yu8Xrj1+H9YS/IkCNRCgzNy+uk8NfscAjECDX6IgIVNs1/OXq58ziEsLfTaSvuZbIbq/78mj9DAAAYBi0gQYAy0AFMBAHuIlY4kgmmQ7WujeSscQZ6URqSrno4m8OPf/DXyl3nqmdZ++3ORz/qGWzhg7ONLvlc9XbHhykgS9/key3/z8UfeGnTb99vbgy9GgiSSFFEfOAoXuUVgJzq+/f2jqiq9U3n4fDY75cSlV1twfn8JcXPvBz3+pSceNmbqrvfrfVdyeYzB6JkOr1k2ZCcFBtDvC/ut00nstt2g4TjCcV2sM2c04w3wafOPzhimBbAyEHQFvTNBHUFl9XIqQN1hfOihbPqTSpyQSp2VNzY9u92rdIzWRICZ1a/IHwtzLlootI3bat7suj9TMAAIChEAADgGWgAtjiOPyNR2I/ryf8LVJV1RYLRQ/OnHfhTGk18NTOs4NTO89+gIi+o2WzhpbLcsvnsUceaEn4Wyp4z5/RwPXXira47SykoCqnG105EBQhPwf83A5ar93e2qqAudod4e8p3AJaySh6z16RetVVqP6FpuBW0GZRyxzsz9hsNC3L9B9oC9xSxTnBonowEGhKKMuhWGZ+ARXB0JVEpev8gnie2yRJvK646remoFbTSE0mKbsSyr9WeJFOVhFV+1y93+7VvlQIrnn7ufof4e/meLFUdl9j3XPQ+hkAAMBQYg4wdikAWAECYItLJZKHuaWzEXshFU+NcpjMIfDUzrPv5HyJiG40eg/7r7u2qS2fN9Pz0VtEW1zZjQPd0FxcvXvT2LD4ypXehyNRXbfPbaC5IvyojkpW35k7RbW7FcNf92DlcHZlXn/gXo62dSupmP0LTWLLZMgeDplyY8qFF274nlPTaEBVKWaz0ZJJ84ehBtwe2tuTbw890C+CGpvJjwuCYOgmXKUrns+xGGmquvp64q+6lIS+6dk5yobCp1o8+wqt2wcHRdVvI7ODm4FD8Cy3e143nxjhb3k89zdz4ErxtV5o/QwAAGAKVAEDgCXgqJyFLVx08Tc4tDVyD4j5wJHYlGSX/ohXVBl53dzyuf+Tt1Pw1luMvFpD8EzUkS//Q9vPBYbuUwyB2VNLId3zgPf1+jatAObq9r77P2/ZZ41ja+XXcywUpUQkXt8Vezyk3nCD+ArQLNw6koNgo+XO2FX2GscKod+baAXcVriqkIOa1VnBLnMXryEIhk62Yc6vy0nOwQFR+btZUMvnz8UTZUNfESAPDqzODO6Elunc7rk0BC9C+JvvevHPHk/Zz7vsJZdUHZewGbR+BgAAMA0CYACwBATAFrW895LLEpH4tWbc+2w6a7PLdpLsxj295JFhUfXrvfIKw67TaMW5wH0H3tE225RStTbYCjAbt4HmdtAkQmB9B4l4DjDPAC4XGHNL8+Hf/biobrcy7/t+teq9Xzg5TxmdbbRL5Q7dQNrW+ufAAdTLjFbQGgchZapJx5V8m/RXHA48Xu3IZhPVho7+fhFCcaDFLWjNgiC4BWTzHs9ux89Rfq5muNI1nREBraOvT7xebFXe08TcbVEhu3iqvXOZ0Fe0ZO+Q98Zy7Z6LEP7m8ciDGbtdfC3FC6SUCy9q6LrR+hkAAMA0CIABwBIQAFtUOpH6Ks/uNeveZ9NZcjiNObDB835H/v4+cuzaacj1mc13x+/R6Gc/3RYtoWdNqPaC9rQv4BetnbmqV08raK4c3hfgKuC1LeWcfq9oae56z1WWf6S5sr9aG2g1p9LJYydEO2j+tx4qh7/nt3Z2OViXWa2gc2VaxG/J5UQraG4BnWnzlqZWVwynuAUtB1T8b7MqEhEENxEC4Npp2mqL49U5v4UWzZK7TAvfQmtnERbPzYvAmCtkizN9OzX0FQr7gl+vapn2wwh/T1ksLIIaLAlqeXFU5sCBhq6XP6/R+hkAAMA0PAd4HLsXALodAmALirztP71bT+tnt9ez5lRrRW86mRaXa4T3wDvbat6vXu3SErpY3Tle7qAVdJ2DQ/1itu/kSkRU925mX6+fppOnKlj5+Tr0xS+I5y/kBW+7VVREVxOaX6Hjr7xBSzOLlIony4bBqtNJuQ/fTOrevdiz0FKiFbTBB5Rze/aU/f6WQsC3vioK2hcHVBxUcWBVDIPNqAxGEAzthoPczMLiqTm/PZ7VFs2rOPBNpUVlL1f5Fls78/OZLyO53auvH15Q0XGhb4HYF4V2z+Ug/F1rpvB74kDJe1n6mmsbmvsrFmyh9TMAAIDZUAUMAF0PR+QsKBFN/FWle82BrT/oJ1+fv+zPlYxCiWicwoshUrLKpjuPwxCn21VXm1Se99vOLZ83U2wJ7X34EVp64B9JbfIBTg5/OQQM4sC7ZXBVL4fAD8zM0+FwlPb3VT84x+fn9tH8PBm76p2ieh3W4jCcK6Ln/+hPqr6GOfSNLIXFacN+7u+l/k9/iuyo/IU2wa2gs2Nby7ZuroeYAzw5ueGS47mcCH95LuJZWX3zyaF9iDC4EF5xSMvBl5pOiZa4RuHgjE8cKNl9nTELFboLz7bNcavmwt81POeXw03xXCwEvmomTZqibHju83m4MlhyuvLztDu828H6fVEOwt+1uMMFd7rgjhcDhcWXmf37G5r7yy2f5YU5E7YWAAAA1uEA+AHsFADoZkiGLCidSG3opczVvUNbh6knUL3SVnbKFBjoFafYSlS0Pt0sCObQhK9fb4tUyeulwbs+Ta6J7ghL3Ic+SKO/dBEt/+FdlFpcbtrtFlv7ovrXWvjx3h8M0GQoQhN+76YLALgKOPDeq8j3u79j9V1XUTEEDt17X02vYW4D33v1VZafpQztx6YoJK8skTLQwAHqEtzqUnPIZFv3+4CYA+xy0TRCvY5XbBPNp3wolhJhEYdjmgHzKREEQ7MV5/wWQ12udJc8PWSTbJTjKuBsdkMQyi2h84Gvk2x86pLnKd9XJRrddHEHwt+N3iw8B4odL4yY+8ufzzZl84XWAAAA0DBUAANA10MAbDFLb9132/rZv063k8Z2bK25xTNXCfOJQ2BugVoJB8RcWczVwJtxnLGTBu74RMfM+9XLvvstNPRPD1Hs7j+n8DPfbUo1cLG17+4G23BD5+HK36OJpGgFzRXB1XAVsHb0VTzKm+AQeOjSSyj9rScp8fi3KHX8BCmpjQdKuV20e2yYPPsuRvALbU2KxUjyeEnt6TFkM9WxLWT/xS/WfK9YEcXVUVFJIr8BQSG0AZuNJI9HnKg3Hx6pmawh1cEIgsFsHPxywMvPs1JaThWtnUuJCl+Xk2yygySnoyPbOVdTaV+Uw+2sxQIQWKMYAI/lcoYLhWZSAAAgAElEQVTM/RWfzRVabwMAAIDhTuc5wPL4jmnsWgDoVgiALUbNqZeX3uN6w99SfcP95A14aWbqzYpVvhz+2h12ymUrB58c/nbivN9acItdz7XvNb0amFv6Hi0czEEFsDUdHBqgvz05S/v7AptWAWdfe53SR17smqp7M7nec5U4FXEgXOTY+1bR+h2gU4hW0M6tpBkwKkCZmNgQALP9qZRoA43wt3txKGbnUyEc4spgLZ0hNZupOxBeEwT39HRd8AatwbNtlUi0bNW6mOErwl5ZtHS2cVeDbl2AoGmi4jcXT+g6uyPYm1/wARssFUYpbJXlxuf+FrpzAAAAQFNNcA0NdjkAdCsEwBaj5tTx4j3m0LfR8LeI5/xuP+t0mpk6SZkyVXHM4XBUDIC9B95J/Xd8whIPRrEaOGXibOBi+Dvh84oKT7Aenu175UCQjkTjm84CZuEHH6ZhBMA1Kw2DATpOYc6gmAfcIHXb9rJXwBXAAxnjZsZC++P2uOR0UjE6Ww2EFYU0/ncNiwGKQTAHc1wRLK4boE5qyfNPhL12e9dW95alaZSLxSmXSOh+HSL8rW6msEjA958vJ6WRub98YIbn/mKxFAAAQLNxG+jHsNcBoFshALYYRVFWA+CR00YNCX+LioFypRA4lUiVnQUcuPEQ9d54yHKPBc8GHjtwBUX++G6KvvBTQ6/7aKHdNs+AbVSxmng2naXZwkF8DpU5YNzt7RFfoT3tC/jpK3OL4jHcbCFA+oWXSJmdI3l0BI8mgIXYMhmyryxRrm+goTvNVU+ax0O25OatRMFa1gfC3HaWg2A1myVNUXRVCfN51PQygmBoCM+vtWRFeR3BL887dvT3ofq+imL170W7ziRlz56Gros/h21YLAUAANAKmAMMAF3NpmkaHmELOXnOxEommQ4GBnppYMycVqUc8FYKgd1eN6XiqdX/93/ydvJeeYXVHxbK/uBZCt17nyFtoUOKQvcenxFtf2/bPtbQ9fAM2SOx+Or3isHvqfPkKCjbxZzZzdoMdyK+7xymz2ay5JZstLvH03GhNz+O/DjpaQVupUp8AFhLGRppeB6w88l/IfnoUexZqBnPEeYZrGKecDZDmpITQXElCIIB9OE2zzznt5bKe4S/+v1w2zY6933vb+g6pEQiX/0LAAAALSGP77BhzwNAt0IAbDEcACuZbJDbNRtZ/bteJpUuOxPY4XJSNp0hyeulwbs+jZmj6yT+5n4KP/EkKRXaaOsxuRKmyVBEhLITdcxT5mpRDn4PR6Li/xz68vVwNXG54JMDRq4Q5mpTvfgy3Jp4OpUWwTGHyOMed9vMK+b789RSSGwn33c9c3TbkWS3U+87L6fc6BhFHnxY1xaO/eOXUAUMYEWSJFpBNzIP2H7iOLm++lU8fcAw3LKXuGJYyYkW0qSpayqGuYWv7PehRS3AOmLecTRWdSFFOZJDJsfAAJENx0E3w50vUr/54Ybn/jpmTqL1MwAAQGu9XR7fMYnHAAC6EQJgi+EAuMffE+wb7jf9jicicZr7xeyG77t6A9T3Z39Cjl07rf5wlKUuLlLs3s9T9Lkf1TUfmKt/WT3VvxzIFlsGs/3BAO3r9Zs2R7jYXro0DOawtZ7g2qjt4eCXK395WzhEb5dQulY928ao73N3kzQ4SGosTjMfvInUeHzTa0EVMIB1aU5nw/OAe+75HJ5BYD5NEy2kSdVE1TAvYLB7G6tgB+h4/LpIpeoKfqlQWe/o60P4q1Pqhg+R2sjcX1Ulx9wMWj8DAAC03mfk8R134nEAgG5kXgkotCVZtkf9wUBTNq0n4CVuNb2e59yzEf5WwYFd4LN30tgjXyLfmbXtJw5RuWr1yoFgzbfLlcMPzMyLEJQrfX9r6yjt7+s1Lfylkurim8aGxYnbLD+2sEx/e3JWtF1uJr7ffP85/M3f/5GODH9lt5OGf/fjNPDlL4rnEpN8Xgre+hFdl48//YyYBQwA1lOcB9wItXfj5z6A4Ww20f5ZcrvI7vch/AVr4xm/0Rhl5hcoGwrXFf7aezzk6O9H+KtT5sCVjYW//Ds75v4CAAC0C8wBBoCuhQDYYoJDfV+Xnc1rZcuVxrJj7e1l3viFpR8DvTi867v/87Tlb+7RHQQfDkdFaMmzamvBoSu3jaZC1S+Hv82ec8vbzbfLgTCHvxzGNjME5spfvj2+3/kwurPeHrndc9+Bd9DYvzxGrvdcteHnPGtbHhnWdV1620UDQPexRyIkxWJ136/crjMr/uxHTie9gpmSAADGKAl+lRrn/JaSfT6SsXhHN+Wcc0jZs6eh6+DP2UY+awEAAMBQE9idANCtEABbjKvHfaSZ95jnDA+MDa75Xmpm3roPQB3su9+iKwguzuLltsW14PCXq1458OTgk6t+W6k4u7hYkduMEJjnHZfug04Lf/0XnJOvGL/j96qeL3DjIV3XhypgAGtrpCpJmaj8tzMHwJMuF2VQYQYAUDeu8DUi+LVJEjmCvaKKHvThqt/Muw40tLf481VeWsAeBwAAaB+9yvQUQmAA6EoIgK2n6UPtuRW023uqIlXMtU0mLf0g1GOzIJjn6HL1Ls+u1asY/rZby+PSELh0JrEZODifXIms3m4nhb/8PODnQ/CeP1tt91wNVwFLXn3zlVEFDGBhqpo/OF3He68WCIh5rOWMK4r47nQNn1MAAFB4f83lSAmHGw5+qRj+9veR5Kmta5CV8edb+n3vb2wP8OfrAhZZAgAAtCEEwADQlRAAW83jT0wT0RvNvtd9w31r/p/+t6bn0F1jfRDMrX8ZV8rWUr1bDH+5XTRXvdYSHDcDh7EcTHNAy9tqFg5/OWDm/VBr6+xWKQa//Dzg50MtfNcf1HVuVAEDWFsjFUq5bdvKfn+8MJdyuvC51WnUVJq0bHPn0wMAqJkMZVdCIvjNJRpfRCs5ZHIOD5ENLfl101wuSl9zrfjaCA5/bYXFUAAAANBWMAcYALoSAmBranr6yhXATrfT6vvdUMUgmFv/pk/fTlcOBHVfPQe/fOIq2w+MDLZt1Wtx27i19XQqbfj1c7jM+4HVsv9apZHgt8h/3UHdVcCh++5v+30CAOaREgmyh0M1X3+lNtClFcCd2AZacrtECCyq7yIRhMHQ/hA0dTQ1maTs8jJll5ZJTaUMuSv2Hg85BgaI0Iq/JpkDV4r2z42QEnGSDHocAQAAwHCoAAaAroQA2JoeaMW97u2AgK0juT3kTaV1V/BypTBX1HK76FrnBTcb36d9gfxcMjOqgA+HY+IrB+HtVgFdyojgt0jyeXVXASe/f5jSR15s6PYAoLPZQysiCK6Fum172XM7Na3j20DzrExHX5C0TIYyi0sIg6G9IQDuPJq2Ot83GwqTmq5vHns5ciBAcm8vwt8acfibO+OMhq6Dq37lhfkWbD0AAADodAF2FAB0IwTAVvT4E5OtaAPNs4DBeNFHHyNlTt8BBW51/NjCkgh+a2kX3Uq8nRzOcrXuUQPa3pUqVv/u7wu03f3m1t69l15sWPBbiquA9QpjFjCA5XEraG4JrRe3yNQqzJUstoF+s0PbQDNum+oYHCTZ5xMzOXPxBMJgAGjIhvm+hfdKI4h5vwP9ZPf24EGqkXLOOaTs2dPYlWgaOWZONn/jAQAAoCbK9BTaQANA10EAbF331nXP3W6iYN+pUw0ku4QQ2GA8ozVSQ0B3OBylfb1+UfHaSYoBLW+/UThMLs7+bafqX9ntpIHrrxWtvQOfvdPQ4LeIq4C9B96p67zpF16i5PeeNXwbAKCDqKqYW8hf9VL2nFP2nKsVwB0cABdxNbBzcEDM06RCgLMaBs/NizBHNWF8AQB0D36P4DbPxfm+Wg3vs3rw+5OD36ecGMVTq9wZuyjzrgMNX4/zzRM1fX4CAABAyyAABoCu05n998AI3Ab6Tu7MrOu6BoeIdp2ZD4DXW1wkWlwgmp3Z9Gq8fi8lInE8gAZZvvtzuq/I5nbRhXvOooGVFVJSxrWTawYOrCdXImIOMFcCGxHYTifzB+Un/O0RhnOb555r3kOu91zVlNsL3HiI4k8/o+u8PAvYc9klpm8TALQvbl/pmJuh7NhWXduYO/tscvzoPzZ8v9gGmltA82m8w1vUFquBOfjNcdVe4SA/f+Uwh09cfWdzOsnudpHEv0eh/SqApfFiEZXfH5JJQyt91+N5v9z2Ge85teN5v5kDjYe/8uI8WrEDAAB0DswBBoCugwpgq3r8iZDuKmAOfs89r3z4ywYHiXafTTRxUeXzFLi9+ZaQrndgUVWj4k99W1Rn6tX32x+lcx/+Eo39y2M09JsfEoGj1EEVWKeqgGOGXB9XALslSVQAt4rT7xXVvlv/6cuizXOzwl8mj46Q64LzdJ2XW4xzq3EAsDZuA83toPXgg+eVQodiG+hoF4US3FpVVNmV+T2Iw2A1lRLzPNOzc5RdXBSBMVpFA1iLmsmY1ua5lGj5HOzFvN86aYEApd/3fjHOoBH2SIikOBY+AwAAdBAEwADQdVABbGWPP3EnXXP1TUR0esW9wAcyt23Xt5OCQaJfvpjoP35IlEqVPYvslMnZ4yaqMBsQ9FFjcQrd93e6z++/7lryXnnFqYf10AfFiZt4px5+hJL/3/cp8fobpJpYhdAoDmo5sJ2u8NyqBbd+5kriVrTC5tDXe+le8lz7XlPaO9eCZwHrXUQQeeBh8h64QrSPBgDrkmIxsjtdlPNvPjs9NzRE9vmNM+rPymYpXRIEdwub3U6OvmA+5AmFK4Y7alYhNRsR/+bLSC4nSS63+IqwBqC7iGrfVJpy8bip1b5Fxfch7k4AtePQN33NtQ2Hv1IyQfaVFTwCAAAAneV0ZXpqXB7fMY3HDQC6BQJg4AD4OxX3Qo1zfolb8+7eQ3Tk+YpnCZxXfi4g6Ld891+QqnNFOVd5Bm+9peLPS8Pg7A+epfhXv07p16cpE22vFevFat0jHH432AZ6NpOvutrtbc5ChGLo6/pPbyPHpe3TSpnbOssjw6LCdzP8fIs8+FDV5xIAWIN9eYk0m0Sqz1f1/ub27CkbALPzurj6lWdtOoeHKBeNUS6RqDrTU8wNLrSKFpcthsFOBwIcgA4mQt9kUlT/Nwt3IODKXywkqY8If9/3/nwHiwbYslmS5+c67e4DAABAHlcBIwAGgK6BANjqHn9ikq65+kEiurHsnqgnZONKYA6OQ+VXPXsPXk2VD4XCZpLfe5aS3z+saz9JXi8N3vWHuvcph5PBQkCZO/oypf9tkpKHf0ipmfm2qA7e1+sXATDPAp7w1f/2NZ1Mmd7+uWfbGLnOObstKn2r8V1/UHc1efTRb4oqYMeuna3aXABoE/LKEmWdTtKczooblNtzDtHkpGinaYtELPfQ2f0+kno8pESiukMgNZ0RJyqtDnY6MTsY6oPnTFOJBR3xuAh/m1HtW4pn/XIreqhfdv/bGw5/7W++SfZsGo8CQAewnTxBxAvwBgZI6+/HQwYARRwAYwYaAHQNBMDAbit8wF2wYW/E6py3OjpaMQBWzz8fO71O3Pp5+e7P6b7w4F2frrtlL4eWPXz6aL7ik6uD0//+fUr/9OctC4RHnQ5xmk1niaoXnlWVUjXDw1+u8nXtHCfPO9/R1Fm+jeJAt5Z24iv33U/D99zdrncHAJpFVckxN0PZkbGKITBXUxXbaTqefZbsrx2z3MOjty10OWurg8MkOWSyFcJgqUrwDrBK07AvzKZp4jWqJhOivXuz8fsCz/pFx4DGZA5cScqePQ1dh7S8TPZUgshub/0dAoA1OOy1vfgi2V59lWwnTxIlk6s/VnMqzU6dFEUK7u3bqOea93TU3/MAYLj92KUA0E1sGg4MALvmag6AJ4mod8P+2HdpfhZwLUKhsm2gtYv3Uu6GG7DL6zR/+x26Z7YGbjxEvTceMm1bOBDOHnlRbE9mdq5pLaMPR6J0NJ6km8aG676OB2bmRTVxvSGwZLeTs6+XXGftItclezv+D0ReVBB/+hnd5+//5O1rZkoDgHVx+MshMElS2X3g/M53SB0ZEQfW5R8/T87JSUvvr1w8QblYrGpbaL1EdbDDSbZClTDABlx5Xuvv8KCLmkxSLpVuaovn9ew9HlH5i0rvxmQvuYSy+xob0SItLopFUdomoxEAoLmk554j2+R38qHvJhZOzFMsFBVn4sXdwY/83wiCAawpLI/vCOKxB4BugQAYTrnm6v1l5wEPDhGde15tO2p2hujozzd8O3fnZ9Bep07RRx/TXanpOGMnjf7955u+jelvPUnZn/yUlNk5yp6cocxK2PBK4ZSq0r3HZ+hTp2+t+zq+MrdIHxgZ1HXe0rBX3jJGjonz22qOrxHSR16k+U98Svc1cWvxsUceqLu6HAC6S7UQWFpYENW/6WuuWf2/6/FvWrIl9CpNIyUaFWGwUWySlK8OFifMD4YCBMCG4tbOajqVb/FswCKOevHrnat+JberXXZNx1LOOYcy7zrQ0ObbMhlyvDFFhIU4AG2Dq33tX3+UaHm5pk0qDYFZ76UXU+Czd+KBBbCeHfL4DswBBoCugAAY1rrm6puI6Esbvj86RrT7bP0768iPN7SARvVv/bLHXhfVv2p88ypbDudG/v7zJI+OtMW2q4uLlH3u/4hgWI3GKPuL4+LAWWqxtj/GStUS4JbDVcT7Av41P3EP5hcmiKB3aIDsu3aRY+9bSRqs/3Y6yezNH6Psa6/r3mL/dddS8NZbLLFvAGBzak8PKUPlP3fcX/oSpX7jN1b/b0unyfn005ZsCV2KWzwr4fDqzF8jlQbCNoeMCmGrQgDcsHYJfYu48l+0fEab4YYZEv6m0+T40Y+Ito61xX0CsLxkkuwPPUS2l16se0+cPHacMqlTv5v5ztxJffc3f3E9ALTUr8jjOzAHGAC6AgJg2KhSCBzsy4fA1Q4kKQrRsVfzFcClPB5S7vyM+Aq1qyWcC976EfJfd7Bj9jK3klZXQqSFQpT5+cur30+/si4YUHOUWg6Lfx5NJCkoy2IecD3kX76Q+i+/jKS+YNdV89arlgrzotG/+zw5du1ss3sCAK2i+nykDAxtuHXXt75Fyu7dlDvjjDXf55bQ9N3v0td6emh/KkVbWjBbvh3wfOBcJGL6/FC0jLYgBMB1abfQt4jbPdu9Pe2xMR0ud8au1c4UjXA9/jjZf/4zUne/hdSJCavvVoDW4vD3r/5SV7vnalLxJM1MvbnmHAPXX0s9H8XiZwAL+Yw8vgPl/wDQFRAAQ3nVZgLzbCNuC82BcBEHv1zxy8GvsvEAZu7jv03amWdiZ9chdN/9FH30m7ou6LrgPBq+5+42uwfmeHX/leSuMHNyM8Of+1NyTZzf0fffaGosTieved+m1yrZJXK4nGSz2UjyuEmlU3PnJIdMjh3jolW26237yH7BBZ2zAwDAELlAgHJ9A2uuiit97SdOUOby/RtuIre4SP/8zLfJFQ7TdQnjWiJ3Ip4pqkRjojK4Gfg9O18l7BJVwqgo7EIIgPXRNFGJ346hLxVeq6LqF63dDaEODVH6fe8nzdVYC23nvz5N8k9/euobikLKlQeIeC4zADTX+vB3sI9ox7b8v9+cIzo5X9PmrK8C5rFQo3/952Tf/RY8sADW8F15fMfGP14BADoQAmCo7Jqreeg9t7y4vJG9pB66gdS9e7Gj65D83rO0+Id36bpgu7V+Nhu3xE6/8FJdt7L18a9ifm0Zy3d/juJPP7PhB3aHnVwuF2WzWcqms7qvT3Y7yXvRBPlv+TDZtm8zddsBoH1wFTBXAxdxi0z3Q/+Lkr/54bLbmM1k6AffnaTLfvYz8rdZ8NIKuWiMcolE00MoDoC5StgmOzBHuFsgAK6IF1poXH3P1b68n9qU7POR3e9r2+3rNEaFv47Dz4r59huk06R88AOW268ArSbC32OFDmL/1z6it+xYu0VP/jvR1AndW7kyv0yh+bUjzfwXnEPBe/4MjzWANYTl8R1BPNYA0A3qK58Da3j8iRA9/gSveLqdP/xqvs8eD8LfBiizcyKQ0ytw0yHLhL+skfuK8Lc8z9vWtsN2ul3kdDspl81RIpbYNPzl8wYGemlgbJDGdmyhobFB6pk5QbY//mOSnvwXsTIbALqfvLRAUiy2ej/5QLvW10+2SKTsfXc4nXT5Fe+i8P6349nBBzH9PnIOD4ngx1Znp4t6cCCWSyRJiUQos7hE6ZlZyi4vi/+LqkiLtuiG7qFls2KBRXZxkTLzC5QNhds2/OWqX+fgAMJfAxkV/so/+1n58BcAWkJ67rlT4e9bz9sY/ha/36Dky6/iAQawjl5lemocjzcAdAMZjyJs6vEn7qVrrn6AiG4rnDa2hV5H27WL1OuuI20rqv7qtfjpu0iNx3Vdmls/d9LcXyOI2bNP135F8shwG96b9uC57BKxf7TlJbLb7ZRJpTfdLrfXQ/6gn3oCXtEeuqInnxR/nOduvhnvCwAWwCGwUpgLzHKnnSZaQSsXXlTxzvdfcAGltmwh1+PfrBgWW4bNJoIfu89LSjRKuXhr2mNzW1xKZ1ZvnwNpbhctZgk7HKJimLcV2pTFq3+LVb48Z7sdWztXgqpf4xkZ/jqffqo97ySARdkmv5O/4/w7yVvPLb8TBhsv5FNKWkIDgCXwaMRpPNQA0OkQAIM+XA1MdKc4XXM1J437Cx+GEyIQdjoV7bTTZG3bNtL27kXA0yCu/M2+9rquK+HWz/13fKKN7405nGfsrOt67Raqkq6HO+CjxMIiZbLV/8D1Bf3UN9xPsrOGj5HlZbL/1V+R+qvXoTMAgAXIK0uUdTpJczpJOesscj79dNUAmAoH6VM3fEiclwNjy7PZSA4EyO71Ui4WExW6rcQBmiZmpZ76jODW0TbZvhoKY54wtExxlm8mnQ9+s0pHPRaY9WsOo8Jf6cQJhL8Abca2vHxq7u/uMpW/RYuhmjY8Y4Gwl/cdLS3l/zMwQFp/f6s3CaDdTBTGIgIAdDQEwFC7x594bP2HoDI9FdJTGQybiz/17bJzWCvxXX/QUq2fixy7zmiPDekiK7d8jGKvVl94wBW/A2MDoj10XZJJkh5+SPyBqZ15ptV3OUB3U1VyzM1QdmSMtECApERczAPe7CA8/zx9zTUk//h5ck5O4klSCFk5GLL7fG0RBJcSVZa53NpQuLRSWOaAWEaoBabg6l6xKCG7dmFCJ+HXi72nB1W/JuDPk8yBKxsPfxcWRHcKAGgzxQCTOZ2Vt+3NOd3breZUSkT0dWLrNLZXXyVpcpJsL71Ydsu5k592/vmknX8BAmGAfOETAEDHQwAMDSvMRUD4a4DssdcpdN/f6b4ixxk7qffGQ218j8xT7xxf18T5nXEHm2zh/TdQanG56o3ybF+e8WsE+z/8PSl3fkbMCgeALlYSAue2byf7a6+RsmePrvvL1cLqtu1oCV2inYPgUuUqhalQ4SiqhCU72VzOfPUwqoVBr0KFL8/y7eTAtxS3URdVv3gdGE4sJnrf+0UFcCNE+PvVfxILmACgA2WyRC+8rHu7V+bL/03s9Nd3/KEtJJNkf+ihU8Evj4hwF/4OD62sbiHPUhbzlL/+ddIu3kvqu9+NIBisDDOAAaArIAAGI0xgLzZOjcVp8dP/XffcX9Z360fa9w41Ac8+Tr/wUtffT7Nx5W+18Jdn+47t2FJf1S/P/wz25f+9uECUSuX/zX+EPvoo5W64oQ33CAAYqhAC53bsJPurrxDpDIAJLaEr6pQgeD3RkrfYljd26occgokqYZuEYBhWcdCrKUq+yleEvp3V0rkarvqVA36SsBDOFAh/ASxiYODU/YxWOI7yvecr/2ydVDxJkaVw2Z/5D7yzY/cp/90twl9ZJjr3fKJgyUzkWIzoyPNEytrPWNsPnyP7D58j9Vd/ldT9b2/+RgO03unK9FRQHt9RWw95AIA2gwAYjIAA2AAc/ipz87qvyHvgnahmhYbF7v7zqm2f6w5/OfjdddbaPy53nUn0k5fyQXDhj0q67jpUAQNYgaqSXZbEwXQ9baBLoSV0ZZ0aBK8nKjmL1Zzrg2EOg7limFtISzaSqrV4hI4lWolnldXqXvFvVe3KB9Tu7SHZ7xczvsF4RoW//FnFM38R/gK0LzFWaOvW/Bzgo68TDQaJzn9LfnunThD9n58QLa7o2v5MKk1zv5gt+zOu/u356C0d+UwQc5L57242cVH+7/RS/P/RMaITx8teXv3KP9HKI49S3/2fb95GA7QPPt6NP0ABoKMhAAYjIABuUOi++2uqZJW8Xgre2pl/gBiJA/BaK4DrbR3djXJHX6bwM9+tvK8aCX/5j0u5zEcMh8CFAJgKc4h4zhAAWICqkrr3YnI++SRlrrqq5pmMxZbQfECeg2Q4pTQIVhNJyiUSXRGeVWrxK0Lh4mxhrhpGONxRVit7C1+7OewtJdo9+/2Yh20iI8NfrvzFZw1A+1OvercYLyRwtS+fasQzfxdOzov5v+tJdjv13/GJjn0m2F58If8PDnnXh79FSuUOG7JTpsyx4xT51H+jwJ/+sXkbCtCe9iMABoBOhwAYjIAAuIL0t55c8wPXe67acMb4U9+m6KPfrOl6AzcdQpBZJ+cZOztyu80QueevSc3lKl5z33B/fW2fd+8pH/5SYd4Q/+EZy5d42U6eQAAMYCUOB2nn7iHXP/8zpd/73ppDYD6ozwf3Hd+dJPmnP8VTZx0ORu1+H9l9XsrF4l0TBK8nqkX586tCQMxBG9kkkvizSOKAOP+ZhIC4uUTQm1PzVb18cDmndFUbZ73Q7rk5EP4CWBP/LcnzalerXGvAgS/P/K3U9pnD3+HP/D45Lr2kc/dtstAdptLf5/x3+WL19zu310PhH/6YXN96suwxLYAuhjnAANDxEACDEU7HXjwl8Tf3U/TpZyhTbs7MX/y1aB/kvXQvea59L6myg5b/xz01Xb/jjJ3kv+6gwVvdmRDmNibx+hsVL89/5AUGequBhnoAACAASURBVGu//mori4tkVL4AWBqHwGftItc3vkHpX/mVmkNgPn/mXQdENbBj8jtoz1mOzbYaBKupFCnRWD4wtYhi5XCl6FsExLybChXEa0Jirs5Ea17deD4v09IZ0jQ1X9Gr5Cz1fKsG7Z6bA+EvgLXlbriB7Mlkfs6tDhz8hpdCIvgtV/XLZLeTBv/gjs4Of0vNzhANDq0d0RQKEf3kxaoVwFToDMZi//trCIDBalDwBAAdDwEwNESZntqPPZjH7XQX7/iD8sFvCf555ul/o5Wn/42cHpeosOR5M3r13fqRpt6vdoYq6PpxdXq16t/eesJfNqjjwFuqM2dUAoBxtN5eoj27yfnIP1Lmg79ecwjMlD17xMF+tISuwmYTVYdOj4fUZJJyyWTFtspWsroPquwLW0koXJxDLP4t24ns9tXzdXNVcTHcJa64VvK/M/B8XqrSnhvyRLvn3l7x3AFzFTtD1PM5UsqQ8BdBP0DL5G6+maSvP0rSZPlurUpGoVQ8SfFoXLR8riYw1Ef++/6SpMHBjn9Ata3b8v/gkPfI8/nF2rwgm/8mT6Vquq7EiRnqW1zsiv0CoNMF2FEA0OkQAEOjsBqqEP7Ofvz3qgZq5WSS+eDX4/VQOpWuuPq0yPO2fWLuLUCjsj+p3DpVdsjUE6gzXC9dUVwO/+FZ8oemxjOBAcCSOAQOfeVrFNSIsr9eXwjMB/5TN3yInNwS+vnaZ75ZCQfBfOJQLxdPiMpgqIxbZ2s1hpzF2cSnvlFoQ73+fK7qoXGjobJovaxpFX6miHncq/8vVO0WIdhtjOSQyR74/9m7E/C46vNs+PecWTSjfbccycbGMhgMxpgEA22KyNXEMaQQcEm/xE6TfkDTJm9J27dfk7TpF7I0bb42CZA0TXDSJm/skA0CpOBAWZQF23KDMbKNbSxbwpIsWbu1zWjW73r+o7G1zIxmOTNzzsz9u665tM1y5n/G1ujc53mecrYbzxJDhb/y76mYbb6Jcil41zaErt6A8a8+DE/32Qtb4k3gWIsorSxTY5Bk7m1gxoPov0nNJbR2wd/bs6OYkjE3MPe1/Q+rgKmg+Ls6N9pWrT7EvU5EZsUAmNLFeQiAqvxNNvydyz3lhqZpKCp2YmY69gHZyo99JL0NzTMMw1MXnIj9h5+0f05ZrNlCEXPnC7lci/8gJaKC4hsdQ++/PIiGqSkE77sv5YP43ptbEGhaoaqB2RI6Pgmm5CItegOy7m5PXs4JzoULs4nniLqyyR97JYOT8N9WVso5v1mkV/gr2PaZKH/I35dl3/ganC+2YurnT2OmozN2m2e7Tf3tKyfkywnQkVbHwtLWhtBdTeZfF5cLU8saUdT9pgq2kyVV014PTw6jgiaFTwyAici0GABTugq+Alhm/i7V9jkRwWBQhb+u0mK4J6cX3aL8Q9tha1iWmSdBBUcriz2nN5U/DC+QijKnM/rPpMKoq/PCl8EWdpAnonDFYf83dqLB40HoQx9KeYZjYM0aeO65F46nnoK1p5sruwQVWJWXA2VlCEy7VRjMua1EyZFW4dbiYjVvm+1/s0fP8Nfx3LMMf4nykP0dLah8x8W/N3179yE4OgbL9DRs//2sGsUVj9beriqK84Ft253o+8u/RVVdFUqryhJ+RhKcD/cN8Z8HFToWPhGRqTEApnQVfAB8/r/26Hp/Ev46i53wzKkE1kpKULbtvbo+DhU2+1XrgWdf1H8N+vuAVauj/6zj5MX2z9XVCLbcUui7gYhmqRD4P76P5W438Gd/lnIILGHAzN13w/bqQThizICjBSwWWEuK1SXomQnPCWZ7aKK4GPzmjt7hr+1o7LEoRJQ/7DfdeOG5WGfcwIG2+M9tZASW3p6LM3RNzLruclT90V0Y/P6PMDowotpcL6x4XmhydALD/UOLqqe1qiVGPmWb2w2t9SVYTp6EpaMj/ODSaayxUVWDhzZsyIt9SDnFygUiMjUGwJQyf1ennAVVUcgr6Nn9KPxx2uHIG2ppKeRwXpwDJm+gpYWOtNKJeb/TnnkhcPmHt0MrTXEma56zr7kUvlOnC30ZkiZze7QHvxG1dbnf60/9jqXqrrJq/ixgCRIk/J3T/jmwfYf6w4yICpt39PyF5y8hcN+jP8Vy+SKNEFj4r92EYNMKFD31JCzj44W+zAnTnEXqwvbQRLHJyRK2sjIGvzngX78evptbGP4SUVqCt94K61IBcD61gZYxT3/yIdS4PRj+6ZMY7B0AenHhWNXcIFiOBcixKr9v8TEBm9MxL0jPNa2tDdrjj6kQeB63W4XBKhDesweh5mZ18rmEwUQpYAUwEZkaA2BKR8H/EvT89mDU78ssGTmrMl57HQmCp8enMDE2ETUMlvC3uLQY3pJSVv/GwWA8dWWbr8P5vQcW3T7eyQlLkjbPhw6G20A7XYDfB0zOH3YY3L6Ds3+JSFl4EoqeIbDc1rPjg7Dv3wfbwei/rym6C+2hy8sRdLvDVcEznP9Ghc1a7IK1tFT9+6Dsk/DX+64tujwuw1+iwhaqrkbo+s2wLBEC51MbaFH80Y9AqyjH8Hd3q+NR8nd/Mn/7V23/o4xuXzIs7e3Qdu+6eAubDaituziOSk5ClxPQ/X4VBFs7OsJB8I4Pqv1PlIRLuFhEZGax+30QLa3g22D4evsWfU/OoGxsXrHkbBU5y1Kus3z1W9DY3KTOvlxoenIapdcVfJdtypDSv/xf6izeheRs37RCYMz+wTU2ujj8bWlBcPNm7lIiiikSAmvf/GbacxmlSsx7cwtmbr9Dl4qxQqS5XLBXV8NRX6cqH6X1LVEhkeBXXv+2igqGvzmiV/hrmZlh+EtESmDbtqU7Us22gc4nzu3vR+OffgjlNRVxW0AvVPOHd6jbGoLbDevc8Ld5LfC7vwesuyI8jkou8vkNNwGlpReupoLgL/2zqhwmSoa/q7Pgj38TkXnxCA6lo+ArgOe2rsRs+Lt8dWNSb6TDtytSQbBcpHp4rskXWxEcGtJzs4kUrbYWtZ/+RNTFGB0Y1X2RpPI3n86gJqLMiYTAwc9/AbbXX0/7cQJr1sBzz70INK3gXktRpCrYsawe9soKaJEKCzI2Lyu3UyEnOthKS1HUsIzBb455W1p0C3+LfvJjhr9EFOZyqZOTl2LJw7DQ2ncWNctrseKyS1DXWB9zHrCcLF669lK85RtfVdXDRqG17b/Y9lnC3ljv76UqeOOm8McImRm8exesu3YZ5vmQKRT88W8iMi+2gKZ0FPwvwLmtK+UN87KVy5MOf+eSKmCpHpaZLNIeWsiM4ckHv47yLzyg56YTKTLDR87mlVlAc0kF8PjweXVmcNqqqxG47z6EGvNjfhIRZYeEwOeefg51UrH18fvhv/LKtB5XKoBn7r4btlcPwr5vnwoDKDVSFSwXmRUcnA63iA5FmSlPZDYS/FqLi2GVESOc8Ztz3i3vTvv/fswJf9PtKkFE+UXmwmqtrYtnyM6Rb22g54p0pZvbvc69Zi2CzWtRdNtWI2xiVPNC+cqq+FeW8LdhOdDTPe/b0v5bTu0K7NiRpa0mk2NrRiIyLVYAUzpu5updJEGZzZH+ORXhILkBpZUX34RPtL3CKuAYbA3LDLldZiJn80oIrC2obhnuG4LXk15AEty6Ff5PfJLhLxGlbPD5X8L70MO6VAIL/7WbMHP3+9KaL0xhUhVpLStV7XEdtTWqVS5bRJMZyWtZKttVq/OyUoa/OaZO2Ln9Doa/RJRZiVQBSxvo9va82hHSCjkWxwd3GDr8FZbe3otf+P2p38+BNmh7ntFnoyjfMQAmItPiERpKib+rs+Crf4XNYb/weUVNpa73XddUr9rxYLbSePqbO3W9/3xhZQCsCwmB6z/7d3BWz6/47es8m1IIHLp+MwIPfBbBrbcuPVuJiAqSb+++hJ+2hMCe/+9f1exGPUj469nxQfhuvJEvPp1Y7HbVKle1iK6qYotoMgWtyKFerxL8SlU7g9/cC3dreJ9q3Z8uhr9EtBSpAl7q71UtnwLgONXOocZGhKqrs7o5ybKcPDn/Fl2n44fA8rP+vpg/1vbsWXyfRIsxACYi02ILaEoVA2D5B1ReBv/QiGrdnE7r51ikFc+MZ0a14p3Y24ZS3R+B6CJpB113042Y/sa3MPHs8/BOTCEYCKK3oweV9VWoqo//x6D6g3HzZgQ338DQl4iWFBwdS2qRhn+9DzNDw5BGb3rMgxS+G25Uc4GLnv0FLOPj3Gk60ZxF6oJQCEGPBwHPjPpIZBRSrS6tnuXEBTIOOTlH2j7r0aGB4S8RJURGWly9QVWDxmI53B4OTvPgb1xLT0/Mn4XWrs3qtuhichI4dBBovgyoXFCUIV30Ot5YskrYunuX6lrGYxgUhw6z0YiIcoMBMKVqiT45haHosmZ4hg7AWZK5Kpea5bXw+/xqJnDg+AlY111e6MueFn//ORSZePuzQaqB5RJ47TW4f/HfmDl6DB7PDM71DKKmvkq1OpewV/2x3NQENDapPxaNfrYwEZnf5LE3gIe/gerz4/DefruqFEtXsKlJVQPb9++D7eBBvkr0ZLFcmBcsYXBg2o2gexpBX+rt+ohSpVqWl5So8JeVvsYjoa9U/urx/zrDXyJKRvDWW2GNEwBL+KtmAW/ebPp1tYyMxPxZyATPz9vdC7vXP3/8WiQElu4zztkQd3Ii8fbQIyPQWl8Kdy8jisHf1dliW7W6letDRGbDAJhSxQpgOVn01i04v/cAXCWZPVNQWkF3T72JmRdbUcwAOC3+cwMm3vrssl5zDUrlsuBRedieiHJJQmDvvz6EZZOT8H3gA7qEBXIf3ptb4F/TzGrgTLFYYC0pVpdQIICgVAV7vawMpoyTduRWORHByVMAjcq/fj18N7fo8v+5hL5FTz3J/8eJKGFyIrOMMIpbBdz6EpAHATBGhqN/X07ubmzK9tYkLeh2Y7h/CMtWNiy+qbynTPF95eSPHoPzbddDq63N7hMiM+FxcCIyJc4AplTxF99sy1yb05Hxx5H20hIC+8/Gnl1CRERUKLxDwzj3ze/A8Z//oWuFV6QaOLCmma+lDApXYhbDXlWJooZlsFdWcGYw6UpeY7bycjXbV15nDH+Ny79pk2rrr1v4+5MfM/wloqRJFXA8lt5eWHpjt082i1jzbqUNthkU3bZVdceTi56mhsfg+fFj/IdD8fA4OBGZEgNgStXNXLmwivdszcrjFJeXwDrBgxlERESYDYHPfus/oX3zm7qGwBJCzNx+O2Zuv0OXQIKWMNsm+kIYXFWlWvRaNP6ZoosC6nQsrxl57Thqa1TwKycZSBBMxiXzfqX7gh4uhL8zM9zjRJQ0VQXcHP8EQO0l83d/jdUC2kzzfx1lJRjsHUAwENTtPoOBAGZeeVW3+6O8xFGIRGRKPLJCSfN3dVZy1S6SWanOFY3J39BmAxqWA1dtADZuCl/k86YV4Z9FUb7mkow8ByIiomzzHTma9iP6xyfQ9+hPoT34IGyvv67rMwisWQPPPfeyGjibJAx2FsFWUQHHsnoV5NlKS6HZObUmZSGTbncSpHpcqsjlNSOvHYvdbpptL1Ryco3n7vfBf+WVuqyA9dQphr9ElLalZsBaDrerecCmJdueBwGw64rLVPjb19mrSwjs9/rh9Xjh6evXZfsob7ECmIhMiQEwpWIjV22+wPYdyd2gtBR46/XAuisAmTFSWRm+yOfNa4Ebbgpfh/TfV/3nuKhERAYQnJjUZSOCM170/vBxeB96GPb9+3R9YqwGzi0J8qxlpbDX1oZb+VZWsDqYlEjoG64ar1RV5GQOwbo6zNz9PtVyXw+21w6FZ/4aIfwtK8v9NhBRylQIWl0d++ZuN7S2/aZdYEtPjBbWUv0c73kbTMmH/1htkIS2eoTAE2PhTnt+j9c0a0A5wYocIjIlHj2hVDAAXkD+UAi2JNgNRGbcSbVvvFl3UgEc7TrVNXptcsHyMwAmIspLg8//ElMP/Rsczz2r+9NjNXDuSStfCfnmVQeXl0MrchT60hSMqKGvpYB6XOeBQNOKcPhbV6fLk7Ht2wvHf3zHMAsTqqoywFYQUTqWqgLWWs3bBjrWDONQs3mqf4V13eUoXXup+jwSAksVbyokPB4fPp/bJ0Sm4e/q5PFwIjIdBsCUCraAjiJ417YlZ8Yo0vY5RovneSItoucI1ZjnrEwiIqJsGz3wCkYf/gacu76vezXYvGrg8nLu2xxT1cElxbBXV6NoeQPsNdXhdtEMhPNGZKavzIVm6Gt+/vXrMXP33bp1U3D8+Edw/PMXC3tRiUh3wQ0bgHhdJUZGYGlvN+XCW052RP2+mdo/R5T/1V9As4YPaUsI3HuqG9PjU0nfj96zhCnvsQ00EZkOA2BKBQffxxC4708RakxhHnAspfPbiJntzEwiIqJsmzz2Bvq+9i04Hv0BtMFB3R9dVQPv+CD8mzZx3xqI5nCE20VHCYTZMto8ZN6z7Dep8I7M9JW50Ax9zc275d3wvmuLbs/B8a1/h23398Nf+FOr+iIiisrlQujqDXHXRmt9yZRrF7MC2IQBsM2qoar+YoGEhLjnzvSjr/MsPFNLz2mW6w/2DMwLjR1lJRnbXsobrAAmItPh0RBKBc94isXlQuD+j8cPgSeTmHk4NOfAtfwhYsI35kYz89rhQl8CIqK85x0aRv+/fwe2nTuhxZp3lgapYPPe3ALP3e9jNbBBzQ2E57aMlopSCRnJGKS1t6ryjbR2rq1V+00qvMn85P9KdcLMlVfq8lyks0PRV78M2zNPX/xmMn9bERElIHhL/JoHS0cHLCdPmmopLSMjqnp5ETnOZKL5vxHW3btQXlOB0sr5RRMS/koI3NvRrVo7L2wNLV9Pjk6on0+OTcz7WdGlPNRJS+KLhIhMh0c/KBUcfB+PhMCf+CSsu3bBcqBt8RUl1B0bAyqX6KQ9NAT09134MuEZw0RERCbgO9Od0Y2UELh314/wlolxaB/8Y90CiLmCTU0q3LC9ehD2fft0v3/Sj2oZPTdUDIUQ9PkQmvEi6PcjJJ8HAlzxDFOznIscKqC3yMVqzevnW8hkzq/M+9Wr5bMKf//+k9BMFroQkfmEGpvUSf2W3t6Y267teQaBtR83zXOLFVibscucrH0kzK5rqofXM6PaQM8lXw/3DalLoly//44cPisyCQbARGQ6DIApKRx4n7jAjh3Q1q6F9vhjgHtBC5oj7cCq1UDTisX35/GEg9+uzovfc7kQbLnFIM+MiIgofUGPvjN6ownOeNHz4yex7PwEHO+9XdcWpBESbvhuuBGBNc1wPPuLjLSdpgywWFQICakUvrAzZ0Nhnx8hfzgQlteQqeUwYJXW2xa7DZrdoQJ4NZ+ZrZwLgsz71fP/W63vLIo+9wAsZ88W+tISUZaENm+G5fHHYz5YpArYLF3aYgbATTqOMMsCqWTWWlvnPdDy1Y1qlm8qM4AjbE4Him7baoYloNziMXEiMh0GwJSsJcpWaa7g5s3qDwLtscdgOdx+8Scyq6rjZDjklTm/Ug0s7cs87qhtzALbd6gQmPTh6zgNe/OlXE0iogJx7tkXUdnXj4qBAV0r0uaSare51cBSrUYmMycUnitcHRwMfwwGzBUMZykAXhj2Wqwa2zgXKJn3q2fHBe3sWRT9zV/BMpX6gX0iomQFN98ALU4ADJNVAVs68qMCWNv1/UUFFppVw7KVDaraV9o+p6L6Yx/JzRMis6nwd3VW2latHuOeIyKzYABMyWIf4iTJPJXAffepMy7lTMVFQfDYaPgSjbST3r4DoQ0bjP9ETSTIWWFERAVnrP11BCamUDM9jZk771KBbSb4r90UrgZubYX1VAdfaHlABZqSZToXnDgwWzGMQAAhf0C1kkYoGK4gDgbzcy2sVlhscrHBYrXNhr52VvaSmoc+c/sduv7fatu3F45//iIXl4iyT2bjXr1h/vGbBcxSBWzp7Yk+/1fU1GR7c1KmtbWpNY+lZnktSspLMNgzAL/Pn/DD1PzhHaz+pWRIFXArV4yIzIIBMCWLFcApkj8KAmvXqpY1lvbXYGlvj/3mtbpaVQ+rts+s/I1r5lDsP8iIiIjmmuh8E/7/+D6WnR+D77Y/yMhcYFwIQm6H9dQpOFpfgmV8nPshH0UqhmctrLWVSmE1VzgYUtXDIhISY7ZFudGoNs2RoFezArOVvRaLhRW9FJOc9OLdskXX7gr2x38K+/e+u/QVY51IS0QZJ8Gi7+lnMPzz5+Cdmr7wcJrVCufyepT+0R+aOliTE/HjBcDCunsX/A98NmvblIpY7Z8xW7BgCm53eLzaEpwlLqzYuA7jdQ04/+Kv4PfEfq8lr9OaD38Azu3vN8cakFFwDjARmQoDYEoW5x2kSd5ghyTYnZ3pu+jNeE2Ned6Em5TntcMo2siqaiKiQuQeHEb/Dx7DsnMD0P7gD+C9OXPNTQJr1sDT1AT7/n2wHTzI11uBUSFqpAXzbPVwrIbMF8LiiDmh8aLrSpWxP35ly4UAN9rPJMjVLlbsagtaXhMlw3fjjWoOup4c//5vsP1iD/cDkUGpOayzY67kN03j6uXwemZwfug8JscmEAwEMN3Th+kvfw3O7+1GzTcehFZba7rdGdywAdruJa6kZtK+FD5536AsbW1RNyzU3GzYbV7IumvXotbPsQTuvx/FjU0o/pu/hm/vPsz8+mX4TnfBPxru2murqkTRNVfD+b5tpnxdUs4xACYiU2EATMniLzqdGb1dEBERUSZ4R1Ob0aUHz/gEup/6BZomJuDs7s7YXGAh9yshs//K9bBLW+ie7mw/XTKBeWFxxMKW00QGIv+3qZbPTU26bZTF40HRpz8FLU61GhHllrThVZWYC8I4h7MIdU31KKsqw7kz/QgGwt0uPEMjGLznz1H3nX83X9gmbaCbm+O2HYaaBbwHoQ3X6HIiv4TrGB6e9710jhmpDnS9vWlvVy6p7nlLVGJHBGWEWuPF30v2m25UFyId8bg4EZkKA2BK1iVcMTK7QP857kMiohwLzq12zAE5MNnz0stoHB+Hc2QEM+//QMbmAgu575m774bt9ddhl7bQMzN8CRKRKQWaVsB7++26njijnT2Los/8AywDfJ9OZFQq/N29K+7WSQveZSsb0Nd59sL3vBNTOP/3D6DqW1833b5VbaCXCIBVe+LHHkPgvvsW/UjN3512hz+63bAMjwAjw7M/6024qnUR6Sw3GziH5EQcGR1WPdtNbk5XOUvb/tjPzQzFCG63arOdCAl/ZZQaUYYxACYiU2EATAnzd3Wy/TPlBT8DYCIimg2Buw+8hmVj51F8/jy873kP/NduyujSyNxhaQ3NttBEZEaZaPlsfe0QHF/6J1impviaIDKoRMLfCAmBSyvLVDvoiMmTp1Flwp2baEgqFaojj+xE7YpGWHp6Vcib0cpbqeyVamF57BgB9dSKlWobijO3FRmXaOvn0PWbGf5StvDYOBGZCgNgSkYlV4vyQXCSB5eIiOiic290oW56GqWTE9AGB+G7uSVjLaHBttBEZEKh8nLMbHm3ri2fhcz6lZm/afF4AKeTLyuiDLGcPJlw+BtRUl4yLwAWM0/vQdFtW021m1Q7YamuTSCEPLHnOZwA8PYVDVnZtqU89/yv1LYUF0f//9E9MgojD5uQ2cqJtH4OXb0BgR07srJNRAAquAhEZCYa9xYlgWc5keH4Ok4nvUm+U8nfhoiI8ttgzwAGX/glbI/9FEU/fFQFwZkWaQvt3fJuFa4QERlRYE0zPDs+qHv46/j6w+mHv5gNgIkoYxJtwTuXZs2fw42h5sSqgCVsfe50D37d3Z/xbVrKmfFJ/Ka7H7Uxwl/x3P/5IWwPfEZV2cqc3ZTbUWeAVDfLbOWlhBobGf5S1vm7Olu46kRkFqwApmSwApgMJ8hWcUREpJPJ0QnglddQMz6OooEB+G57j2rZnGmRttC2Vw/Cvm8fdycRGYJ0K5CWz3q3xrd4PCj65N9C6+RJmURGJ1WY0m4YpaVA82VAZSXQ3wd0nAT8/qS23r75beba3zLbt70dBw8cxHWuxA6f3nftOnxx7yH1eS4rgXe+ehzvujT2STtD0x5My/6TVtIH2mA90Ka+L9W0MvdYWl9H5gjngrbzkaUDaZcLgfs/Hq7QJsouHh8nItNgAEzJ4BlOlDdmDrWjaOMG7lAiohzw7TVuyCkhsLf9BJa73XCMjUG7+eaMt4RGJGi54UbVFtohbaFPRZ/nRkSUDdKhQLoTyEc9aT3dKPrbv+G8XyKT0Fpbwxt61YaLrdYblgOTk0CcERZT4/P/jducDmi1taZ40qrldVtbuP2w240zZ3pQt7wWK8tLl7ytXGf7+mZ8+9Bx9XUuQuCfnejCoNsT97GH3B6cOT+56PvynCNtlyNhcHDDhqyGrNrjjyU0Pzlw//0MfylXpEPmE1x9IjIDBsBERERElFXB0TFDL7jXM4Pu109hudsDx9gotIGBjAQh0ag5m7ffDq2nB47Wl7LSipqIaC6p+pUTUvRm+/Uv4fjXf8nbtQ5eeqkBtoJIP5bennD1b23d4jnb8r04AfD0ggC47ObfNfaekWrftv3hwFue8xxX1Fbi2NBYQgEw5oS+EgIfHx5TgXCxPTuHX+XxnnijCx9I4DGlCjieSBisPe5SYXDwlpbwTOQMklbUF046iCO4fUfGt4UoDlYAE5FpMACmZNzM1SIjCU6mXjngee0wK4CJiCimYCCIvs5e1Hl9KB4bRdHgIHxb3p2VltBCZm3KzE3b66/D3voSLDMz3FlElFHqBBQ52UXnWb+Ynfdr++/nMrP5SbahzRjOcqd8Mz3bgrc0seAzQrqp+H0X/13aHHYU3/NhQy6OmjX7zDOqDXI8EqxuidNSeaFICLz7aAeOD43hvZevyng18Cv9Q9h56Dg2NdQmtK1SBZwQt/tCm2iZuRtquQXBzZt1337ZF4nMmw62tGTk8YmSsJGLSuS13QAAIABJREFURURmwQCYEuLv6uTZTWQ4vo5T3ClERJQxEgKfO9OPKo8XlR4PHP19sP7O2+HdsiXjLaEj5s4Hth08yCCYiDLCv2mTqvrV+/82i9uNok99IrPzficnAJO0liUypWgnWcQ48ULeOw33D837XvXaVdBKSgz1zBMNfiOmfcmfaCKB7xU1lSqUlWrgJ050YdPyWqyrqUSJ3YbBaQ8uqShNuLI4Hmn7LJW/cl/3bVy35PUjjynBtmxPoqQ1s2X3Lmh7nlEhbLDlFn3aMEsFdgJzfyWADt61Lf3HI0oPj5ETkWkwAKZE8ewmMpygtMd0FkGzamrTgoHAok3UrFb1MRQKwe/zIeALX0dmAOND27lTiYhoSaMDI/D5fKiZ8cI6NgZnfx9m7rwrKy2hsWA+sH3/PtiOHuVOIyJdyP8v0uJeTjTRm3b8OIo+9xnO+yUyu7HRxU8gRvtnOXFOQuCIyvoqlFiCCD38EAKf+GTOFyLZ4DdCgtJU1BY78ambNqp2y1KhK1W3B/uHUOty4roE5wpHI/cn9yUh8m+6+9X2vevSJtx52aqE2k3LdVx2m2ptnUwAfIGs4549ql2zqshNMwi2PpbA3F+XC4H7P57yYxDp6BouJhGZBQNgShTPbiJD8Ox+FO5fvQxPdw/8Hm/Sm6RpGuxFdthGhhEcGoLGagEiIkqAtDP0ur1YFgzCNjkB57lz8L3znRmZkxmLtGf1vmuLekzHs8/CGmf2HhHRUgJrmjPW0cD29M/heORb3AdEJhZauzYc6k1OAv19QMPy8JM5fixqKDzYMwDP1MUKztLKMlTVV6vPJdyz7tqFwI4duVkQqTBtfUmFlrkgQXAyLaSXIgHu4LBHBcG/u6IBH3/bVUnPGb6uoVaF0Xdevir1DZF1TTMIlv2SSCAfuPc+faqNiXQgnTJtq1andmYIEVEWMQCmRLECmHJGgtrJB7+OqYOHUgp95woGg5hxz2Cm+yym3vfHKF17KYpvvw1Ft23lDiYiyhLfEXNWsHo9M+jt6MaylT44Jw/APjYKrbsnHKBkcfajmtN5993Qenpg37ePQTDF5/UCDgcXiS7IZNWvtHx2PPhlWPfv54IT5QFpt6vJXFYJfbs6Ac/iubGRkRmR8Fc6dNU01KK0qmze9dQcWQnyshwCW9rbw7Nll2gvbCYS9qY7U1hu/0/dh5JuAx1VJAhua0Nw660Jz+iVfaM9/viS1wtu3Ro+IYHIOOQ4eSv3BxEZnfWBBx7gTqIlBcfGWgC0cKUo26Tid+AfvgDPmR4E/YtbPKfLOzKKqX0H4H16D2zFLtgu4x8VRESZ5vnFc5jpXqLNm0HJSIHJsQlYYIFzZhramTOwDQwgVFuHUHV1VjdaguDA+vUIVVRAGxzgfGCKzucDbDzvl8L869fDm6EW9vL/oVPm/Z44kd3VrqwKX3IseMUVOd8GIr2FmpqA6hpYOk5GDX+nx6fQ13UWvhmf+tpZ4kLDJW+BszR6paZq8+tyIbRqdcb3lbR7tu58BNrzz8ecWZwIad18eHAkvUpZA5Kq5DPjk2jrHcANjfWwz47WSovbDcvhdhXsYtkyoKYm9v7p7YH12zuX3Deh5mYEd3wwr9ae8sKTWmXVce5KIjI6BsCUkODYmLxQ8uvdLhmaVP2O/Nlf4PwvX1YH2zPNP+1WQTB++1s4rn8rLMXFfIEQEWXIzIutpg2AI6TKxevxotimQevphq27B9rUFIKrVmU9bJMgx79pE4Ngik4OrDIALniqc8Dtd8B/7aaMvB6k5XPRFz6Xm3m/NjtQvyz7j7sAA2DKVxICh667Ltx+VwK+iQk1GmOwdwDjw+dhL3ah+MrLUPvJv0b5TZthff1I3JWwHDumQmUVLmeItBW2fve7sAwMpP0AhwdG1Md0K26NaEN9tWoD/dKbZ/ULgWUfT0xAO9AGy/BIuHLXbp//cwnnv/LlpauyXS4EP/oxtn4mIzqhVVaxApiIDI9HAojIcCT8Hbznz+GdyP4BpPGjJzD9x/ei9tOfgP2m7M11JCIi85Gql16PtIReDseRdljHRuHs78PMrbchmMGDmrH4r7xSXWyvHlStoRkEE5GQE0RkdngmZv0aouVzGpV9RJQY6XIS2norIBfJ5UZG4Jr9/lxBFRg3wvrww3HDPdVWWq6fYKvghLndatawVKHqRQLSlRWleflKkVbSn7ppI37d3Y+dh46rKueV5fo9V2n7bTvcjsD2HQht2BD+prSL3vlIQi251e2y3GGHKEFp9k0nIsoOSzYq68j8/F2dfKFQ1py74+60wl+H0wGHswhFriL1uc1uh82x+HwXmeUo84qkgkvmAks1l98XPoAkc4uq7vwDFH/0I9zxREQ6G//0Azi/90BeLWvN8lqU11QATiew7kr43/GOjAUuiZDwV4Jg28GDDIILnbTslNclFRzpDiCzfjPR7hmq5fObKPr852AZOJfbpZX2zxuvze02yN/Md92Z820gMgwJYh9+KNzyOY7g9h26hcCqpfDOncDIiG6rMDTtwf9+YT/uf9tVuK6hVrf7LUShqzcgsG2basu91OsCkevfd1+hLxsZ1y9tq1ZzVCIRGR4rgInIUMb+6v9JKfy12W2oqK1EcVlJ1LA3GgmJMTunKMLv9WN6YgoTo+MY/umT6rsMgYmIaCnDfUNwT7lR11gP7dBB2MZGYe3owIyELzmoBpbgWQJoaffKIJiosMi//0jVb6ZIy2fHI9/iK4uIonO5ELj/47A+9piqAo1Fr0pgra3twn3pSSpja11Ohr866H55L97c8994e1MCLfvl9bNjh/GfFBERkcExAKYl+bs6eUYTZUXg+AlMvHY0qYeSCl+pupob4qZDwmOp4JKLhMGjz78IraIczu3v54uAiEgngcGhvFzKSEtoCYGdXZ2wDA3CefYs/L/3e/DenJu3UwyCiQpLYE0zvC0tauZvJhii5TMRmcNsiKcVu6C1xh6VmW4IrD3+WNz7T9WZ8Uk88UYXPn/zW/mCS9Ozp3twfHgMH3/bVQndkbR+5txfMribuYOIyAwYABORYYx/9WsJb4pq0VxfHW63mSESBtc11QPtryLQ8naEGrNfwUVElI/8o2N5u1/l5KG+zrPqd5QaDPXbA7ANDULr7s5oK9alMAgmym8S+HpbbkFgzZqMPU/t6FEU/ePnYJlKfVRLRvh9xtoeIponeNc2oLEpboVuqiGwmvcbp8I4VRL+PnTgCO7duE7XmbiFZtrnV7OFpZW2zBpORKi5+eK8YCIiIkoLA2BKRGLv0ojSNH36zYTuQNo9L7uk4UIL54xzu6Ht2oXAJz7JXUxERAkZHRgJt4RuqoetqxOaVAN3dsL3zneqEDZXs4EZBBcgi6XQVyDv+W68MeP/rzi+sxO2p5405lJOThpgI4goHgl2Qy4XrBL0ut1Rr5lUCCwzhiX8Pdyu+7q/0j+kqlUlsKwt5gz9VEmIvvPV4+rWspbF9sQOQQd3fNB4T4YoCumYaVu1Wv/2A0REOmIATImo5CpRps08vQfBQGDJR5GWz8tXN6oK4Gyy9PZCa30JwZZb+FogIqKEeKbc6O3oVqMKVO3Ibw/APjQI29GjOZsNHDE3CLa+fhR2CYLHx7lj81EoVOgrkLcy3e5ZaGfehOMrX4bWebrQl5uI0iRVnYGa+2F9+OH4IXBvT7hqOBYJfx9+SP2Nngky75czf1MnVb/S8lnaZ//uigZsX9+cePi7dStC1dXGfGJEREQmxACYErGKq0SZFhpbuh2ohL5SSZXt8PfC4+/Zg+DmGziLhoiIEhYMBDHYM4Cp8SnUNy2DZcFsYAlhc1UNjNkgWEJgVRH8+uuw79vLIJjI4CTwzcZJJLafPwX7o7uN1/KZiExLxioF7l8iBG5thWXajcC2bVH/9rbufCRj4W8meT0z6n0hZt8fznjmd2ApchbNO9bhLDHfcYdfd/fjiRNdmPL78YH1zdhyaeK/p948P4HlV29Abo72EKVEOmayApiIDI0BMCWCATBlnPfYiSUfQuYpZq3tczTSCrptP6uAiYgoadPjU+pSUlkablc6OxvY2tGR82rgCP+VV6qLBMHWo0dh7enO+TYR0UWqcn+23XMmWYaG4Pjql2E9cpirT0S6SyQElrm+1t4eBO7/+LwQWLV97ugw9E7xe/2qC4wEvF6Pd17wmwoJgiUYlm5oEhLLMRGbI/uHc6UttrTHlurodTWVi75/sG8IQ26Pqvq987JVSbXPlhnBL3d04+aP/RVqv/QFWNddnqFnQaQrdswkIsNjAEyJ4C80yjmZ+1teU5Hz7bC0tQEMgImI0uIv0HmNdqd9/jekGri/D84zZxC47q3wbtmS02rgiEgQrPX0wL5vH4NgIgPwb9qUlY4B1rb9cDz0VVb9ElFGJRQC9/bC9sBnELj3PoTWrg2HvwfaDLljJOA9PzymTvaT0FdPEiZj9mTCCAmEJRh2lbhQXFaSlUBYQt+V5aXYfbQDu490qBm/EfL9TctrsWV1U0pzkx959Ri2lhTDOzGF/r/4G9R/9u9gv+lG/Z8Ekb54vJyIDM8S4kwoWoK/q5MvEso4mQE88OWvxXyYusZ6lFaVZWYzGpYDtXVAZSVgswF+PyAtqfv7gKHBRVcPPPBZzqUhIkpD9ztuLbjlkwN1l1yxOvYVmlYgdPk6+N7+9oxX9yVLWkLb9+9Ts4vJhDwewJn8wVgyhmzM+RWW6Wk4HvoKrPv3m3PPb9wUfi+fKzMz8L///8rxIhCZj6W3J24IHDG4chVKTnUkPEs2WyLB79jAaE63Q06YLy4vQVlVWW67pqVAKoi/3/4G7q2ruXBjzWplCExm8EvbqtUt3FNEZGSsACYiQ9Cq4h+wycj8m9JS4KoNiw+KSghcWxu+SNVTx8l5P7acPInQ5s2GWDciIjKHJQ/G9XSramDHuXOwdpyCr6UFwbo6Qzw3CZ6879qiqg9trx+F7eBBWGZmErglEaUq0LRCtXvORnt4Vv0SUa4kUgksJPx96H+OqCpUmStrhCBYWjufe7Mffp8/59si2zA+fF5dJAyuqK1EaWXZvJnCRvWzE11456q3AFMX31sGAwEMfOYfUXXnH6D4ox8x/HPA7MkMmH1NExERGQUDYIrL39W5kStE2SBndspZnvJGfyH5A0b3lkZS9bvuiqWv17QiXAk8t13pyDBfE0RElBRnSQIVmNKB4ki7arls7TgJ3y23qGpgI7SFxmwQLCFwOAh+HfZ9e1V1MBHp++8sW3PBTV/1S0R5IZEQWALfT920UbUf/vNf/EbNmZUgWFoPxyItiuP9PB0S/vZ1nk1rtm+mSBg83DekLhICV9VX52RmcCKk+lcuH3/bVRh9s29e+2xZ2+GfPqk+N2wI7HZD2/MMtNbWed8OXb8ZwVtvZee4/HdzoS8AERmf9YEHHuBuopiCY2PrAHyYK0TZEHh5L7wji1snOVxFqpWRbqTyd0MS5zZ4veGW0HOENt/A1wQRUYrGv7e74JYufPDNnsA1Z1v29vfBeuYMbOfOIVRRYbgDSFKdLDNJAytWqGpgbXTEAFtFUQWDgNXKtTE4dYJFyy3hWeAZbveM2arfor//JLTOTpOv3Cw5uTOXrc4DAQSvvip3j09kduXlCC1bBu3gwbhPZEN9Na6orcTB/iH85Nhp9fH8jBcWS/jn0z4/jg2P4emOM7BrGi6p0D8AlmBSwt+Af/HJ60YjgapUBfu9fhQ5iwxXEfyzN7rUzOC3r2iAZtEwPbG4E4X79ROwT03C/ra35mQbY3K7YX34IWiHD4evIb+DSsvU+3iZX61CYZcLoVVxRsCQ6WmVVZ/lXiQiI2MFMC2FA+0pa1y/9zuYPHk68w8nbZ+JiIiyKOl5bFIN3NWp2kIXnTmDwFVXZy0YSoZUKc40NYXnBL96ENajR9ke2mgcjkJfAUNTwe+NN8F/5ZVZ2UxW/RKRUYU2bEDwrrugPf543C2UNtBSDSyVo7/u7sdvuvvxxBtdF36+qaFWVQfL9TJhdGDEEG2fkzE5NqEuUhFcs7zWMEHwK/1D2L6+WX0uM4zRG/16RqwEtu58RAW9KviVY0ylc042kC5yHSfVa9nS04vAjh253FTKIH9X5yrbqtVdXGMiMioGwLQUtoCmrHFufz9su38E/5y2P7pLpTpgYfXv2rV8URARpShw/ETBLZ3D6Uj9QJtUAx86qNpCuwzYFjpCzQm+uQW4uUW1h7YdfAXa4KAxNo7IgLId/Arbz5+C/dHd+Tnr1+PmuctEeSDYcosKzCwH2pZ8MhLwZirkjUWqf6Wi1qwkBJYq27rG+nDgmkMS4Lt9flwxuw/lvbJs0/R49N9REgJbL1mJotu25nz1LSdPwtLREf5CjjGVLqg0V98rA357QL2WtZpqBLfempNtpYxbBYABMBEZFgNgIjKUivdsvXB2Z4RnKvocoJTIG/FkSAXW2IK21NU1fNEQEaXIfyoLnR4MJunq32iGBtXvI3t/H2xHj8LbcgsCa9YY8vlKoCUXCYBtUhXc0cGqYKJZkeBX/v1m60QOy+AgHA9+BdYjh/N3N8jJMkSUFwLbtqHjueexrlLHMVA6kQDV7CTEPnemX4WtEgTnqhr42NAYXHabagEdUVIWOwAWQw9+A/VVlbDfdGP2NjSap566+E1/jGpwCYXlMjkJbc8eNetaqtyJiIiyyVjDH8iIWAFMWSUtfRxli89E9Xp0OnC88MzMpfR0L7oCK4CJiCgZrhKXPusVaQv93C9Q9H++h6Kf/MTQVbYyJ9j7ri3w3HMvvFverb4mKlSqSn7Lu+G+5151gkS2wl/7D38A171/kt/hLxHlFa1tPwYnplR7Z6OZihNOmo0Erb0d3foda0nBJeXzj88sVZUcDAQw8Jkvwrd3X862OTg0hPH/mTOrWk7SjBUC2+wXPrU+/piaG0x5p4W7lIiMjAEwLYV9tCjrqj/x14se0jOVg7P6JyfVgfa5QldvQKi6OvvbQkREpuVw6TyDNdIW+r+egvPbO+F47llDV9hK0CWBl2fHB9XFv3694VpYE2XKwuA3W7QjR+C67x7YH/0B9y0RmYZlZERVS759RQOeO92DM+OThtp0XbuTGYDMMu7rPIvJ0exXNsu+XVkxPwCOtIGOR0LgkS99RQWxueBr+x/4vXMC39n35Ys6UcjxpLnd5OS13fpSTraZiIgKF1tA01IYAFPWSTufmj+8Y14r6InRcZTXVKS/KXJ2ZiJtoOXN+qGDi74dvDX382aIiMg85ECWLi2go5GDSvv3wtbfB+vx4/Bffz18N+S4Jd4SIlXBeNcWNSvYevSomm9MlG8CTSsQWL8+q6GvsExPw/7tR2B74Xm+pojIdLTHLlZJvuvSJjx04Ai+/Ps3GOJpzAv98oi0hB7sHVBPqLQqu223i22LD0sv1QZaeCemMHjPn2PZkz/J4NbFtuhEADl+tH9vuONcpOp34SgxeX23tnIWcP5ZVegLQETGxgCYlnINV4hyQVpBi0gI7PV41ZtsZ7ptNKWit7YOiPKHxgVjY8CR9kVtfIJbt6q5LURERInKWPg7l7SF7umGvbfH8POB54rMCraMj8N6qgP2gwfV50RmFljTDN+mTQg2Zf89o+3nT8H+6G5YpvKnRWnCYrXfJCLTsJw8Ccvh9gube11DLXYf7cCzp3uw5dLc/x3u9/lyvg2ZlO0QeGV5Kaaj/N+d6DEfCYFHP/K/UPWtr2dg62KT96pSOR31+NTkEhXrbjcs7e2cBZxfGAATkaExACYiw1oYAo8OjGL56jQDYGnLI2dmNq9dHATLm3WpQurvW3Sz0PWbeaYmEZEOAm+eKahldJY4s/NAcgDt+DFYujpRdOYMAlddDd+NN+YkhEqWtMj1X7tJXWSmse3Vg7B2dBi6rTXRXNLSPNDcrCrw5fWcbdLu2fHtR6B1ni7c/bLUQXeiPBPq7sHUD36ImaPHEFwww7Xo0kvguv09qrOWmVh375q3tcV224VW0EYIgAuBhMCJtGHWQ22xU+3bhWwOGxxOhyoCWMrkydOwf+lfUfqJv8na3on8nj8/fD6lAgVLx0kGwERElDUMgCkmf1cnz2KinJMQ2NqwDEP//h11hqUuVcCzB8mBYxdb9ExOxKwcCLa0IHjXNr4YiIh04D+7+CSbfOZK93dWsiLzgbs6YT1+DIFrNsLb0pKTUCoVc1tEW0+dUpXBUtVMZETq5AVp83ztppzMtWa7Z6LCI8Hv2Bf+WQVfsXiGRnD+wKtw1laj5hsPQqutNfw6aXueUTNSF5o7C1gqRinzJARe7nhLxrvYRCq8h6Y9KgyeS475JBIAi9FnX0TR238nayc8aFXhSXnSpjqV41OWnsWhN5kaj50TkaFp3D0UB3+JkSEU3fVeLH/0P1G6eiUGewbUjBrdSLWAzGaJFv5WVyNw730Mf4mIKGVZaQEdjfxu++0BWJ/+OVz/9nU4nnvWdBW10sZawmD3Rz8G75Z3q9a6REYg833lNem+595w1W8Owl/7D38A571/wvCXqIB4dj+Ks//3n8cNf+eSIFjmpAaHhgy9SJaRETUbNRoJfV12G44NjeV6MwuGmgncM5DxpysV3ltWN+HX3f2LfpbsCZQDn/liVl7nwckpnN/z39C08OH04b7kH3PyTG8Gtoxy6BIuPhEZGSuAicgU5Kzlqu98EzNP74Hv4CsoGjyXuc12ucJVvy23qM+JiIhSIe3rpI1eTslYg/4+2Pr7YD1+HP7rr89ZtWKqZFsvzAuemQlXBnd0qOpgomy+DgPr18Mn/35yWFEv7Z6LHvoqLAMZfC9MRIbjf+JJuB97AlX1Ver9BWaDOveUW1UiykzSaGRO6vBH/xJ1P95l2J2qPfOMmo0ayyUyKzbG88umtDuRmYhU344OjKCqvjqjGy2tvaUK+PjwGNbVVF74frJrHQwEMPrxv0HN7u9mYCvDfB2nMfylr8B36jScxU54pj1qnSQsr2uqT+g+vJ4ZTHYPgEeZiIgoWxgAUzysACbDKbptK3DbVgRGRmBpfQlae3vUVlGpCDU2IrR5M4Kbb2DwS0REactZ9W80XZ2w9HTDLi2VDxwwZRAMhsGUA1LtK8GvvOZyyTIwAMdDX4X1yGG+DIgKjNbWBueLz8MZJWSSWa01y2sxOTqB4f6hqN2ypBJYTqRWf0sbjKW3B5YDbUtulFSLGoGc2KdrRzIDGxsYRVlluZrJmymyX+/buA4/O9E1LwCWdbbZbTFPbIhmum8ARRmaB+z+zT6MfOkrCE5Nqa+DwdCFn02OTaiPS4XAkcpqrZStzPONv6tzo23V6kOFvg5EZEwMgCkeBsBkWKHqaoTu2qbaM6s/GtvbYenpVZ8nGghL4IvGJoTWrg1fqjN7disRERWWrM//XYqMO4gEwW92wXbwIHw33qiCYDOKFgZrPd0qEDZbu2syFqNU+0LN+Z2C/ds72ep5KZMTxt4+ohRZTp6Etnvp6t3SqjI4XA70dZ6NGlBO/uinhgyAtcceW/I6MiP2itrKJa+XDVKZKhXXhUKqgBOtbk3HnZcvPvzocBUlFQAjQ/OAx/7tW5h47Ml535NKXqnEj8wplhA4GAyirrE+avcf+TfZ19mrrl+6whivZdIVdyoRGRYDYCIyvZCEuI1N856GCoKnY7SRqqlh2EtElCOBQWPPodOTHIg1JAmCO06qINjxZhfsKgi+KecVjumIhMGQy7u2hCuDT3XA2t0Ny/i4aZ8XZZd//Xo1a1rmT+eaZXoatqeegO2pJ2GZKpywIWX+3LeHJdKd2w3rt3cmfK/SeWTZygYVAi/k6cv8TNdkSbht6YjfwUPC39pip5oFbASuAguAJdiUNtCZrAKORQLWVNZaKnWXPfmTtB/f338OQ//wedXyOZrQgvMsZFu7p95EaWUZSspL1MkCEhR7pjwqSI+cmOH6vd9Je9uIiIgSxQCY4tnI1SGzWhgIExGRMfhHxwpiT8jZ/4ZqAR2NxwMcPwZLVyccb5yA/bLLTR8ER0iAFwnxtMHBcBjc0aE+J5r3Wplt8SyvF6O0RLe9+ALs336Ewa+JhEqKC30JKAO0PfFn40YjoZNcPFPzbyczUo1GPb8l/Lq7X7UINorishIM9xXOyYzi/PCYajOebRK2j2E06UeVudfjn34A5V94IOUtXtjyORqf1wtniVMFvBES8o4Pn1eXaGxOB5zb35/1taSMk+PnrVxmIjIiBsAUD1tYEBEREaXA8OHvXHkcBItgXZ26+G64ka2iSZHXQ6TaN9ctnudSwe+jP4Bl4JxhtomIcsMyMgKtNbU8oaKmYlEALHx79+naGjcdMtd4qepfxGgNnEtSCRstYM9nUtmaiwA4nffS5/ceQMlrr8F6zTVJ3S44OYXx7+1a1PI5Fi+sKF5Wh+lziZ1gWP2xjyS1PWQaPH5ORIbFAJiIiIiISGdSEWA60YLgTZsQuHK9YSoj07WwVXSkOljr7oG1p9vcTy6eYBDQFs+kKyRGDX2FduQIHN9+BFpn9DaTRFR4LK0vpfycJaA0ukSqf42qrLKsoAJgmcMbnnmb3feC0WbpJmPkH/8FdT9een52xMyhdlX16z+XWLv0sm13oPxDO6CVlsD+6QdU6BxPzR/eYcg53ERElN8YAFM8xjrVkoiIiMgkXCY4+BrTgiBYxir4r78e/ms35U0QHBGpDsYNUNXAWk84CNa6u/OrXbTXCzhNeFJCmtQ83+ZmBJqaDBf6Yjb4tT+6G9Yjhw2wNXlA5gDbeIiD8oNUyKZKgjO5RGaORhip+hcjIwbYktSUVpWpma4SjBYKaXOci+426VRbe4ZGMP2Nb6H4o/GrbpOt+nX9zg2o/NhHYGtYduF70m666Ok9GP/ebvW4c0nb56rtf8TWz/mNIxSJyLD41xHFcwlXh4iIiCh5pmoBHUskCO44CfupDtgOHMjbIBiz1cFzZwfPaxfd3Q3L+HhDez7+AAAgAElEQVTOt5Hik5A3sGKFCn6DEvoa9HXK4DdDJieBSnZhJPOztLcnPft3IXkfsjA401pfQnDzDYArtyepmbn6N0JC4LGB5OfTmpXP68vJlqdbBTz6s/+C833boNVGb2GdTNWvfc2lqPrYn6Jo44aoP5fq3rrbtiJw/AT8p8IdPbSqSsOceEEZxTcfRGRYDICJiIiIKGv8coA+zzmcjrQPWBmKVNV1dcLS062CYPtLL8F/3XVqpq4Rqyr1Mq9dNPK8QtjEAk0rEGheg2DTinA1t4Ex+CWiRMiJV+kKBgLz7kEqKbXHH4e2Zw+Cmzcj1HILQtXVWd8flpMnTV39G1FRU4nJ0YmCqQL2erw5eVx5Ty0ziFMl/w4mH/y6qtCdy99/DmP/9i24X96/5D1rJSUo//B2lG17b0JbYV13uboQEREZAQNgisrf1cmzl4iIiEh3/hwdQMqmvKj+jWY2CJaLTS6vvILA+qvUnGCptsx30SqELTJDWAXCPdAGB9T3KLMk8A2uaAp/NMnrjsEvESXD0tMz/9oNy8Nt/MfGgLHEqk4XBnbOktkxAG43tNZWoLUVoes3h8PgtWuztn/yofoXs5WpVfXVGOxNbF4s5Y7M5i05fkKFstLueeKxJzD50ycQnFo6WC7Z8vuq3bPM+SWKgyMUiciwGABTLJxfQERERJQCU8//TVR/n7pYjx+D9ZXfInDV1QisXx+umC0QEgiHmprCIeQN4ecsVcHqIqHwwACrhHVgxsA3wtq2H7annmTwS0RJsXR0XLz6W68HSksvfi2/f48fi3t3fu/iqtSS8sUBluVAG6wH2hBqbFQVwcENGzLaHlqqf+c9N5OTNtATYxMpz6ilpcl76jGk32p7/Ktfg+POO9SM3kTaPduW1aP6E38ds90z0QIcoUhEhsUAmIiIiIhIRw6Xo3CWUyqRDo3Cevx1WH+7GvbLLodfguA8nRO8FGlBrNoQzwnCpW20VAerYJihcFxq/errwx9N0NI5FtuLL8D+6A9gGThnzA0kInOQyt+54S9mvyfjNHq6Yz4Fr2d+NwppoxuvO4mltxeW3bugPe4KVwTLpVH/E25U5XGeqVleg96Onrx7Xka1f3wCG0tL4NQSG7VyfNqN41NuNIxP4IaTpxO6Tdm2O1D+oR2s+iUiorzAAJiIiIiISCfSEjBvW0DH4/GoiiSZW2hvf+3CnGAJgs0a4uklGKkSnuNCKDw+DstAuI10oZGK3lB9HYLl5QjW1Zu+jbhlegrWF16A/aknGfzmipyQUslJRpRHamP8/mxaETcAnlowM1Xm1SZkbntonauCLSMjsBxuT+m20z4/iu3GPHwp7/kq66swNpB+laqRyftbI1jldOK7fQO4oaJMBcEL9Xt96PJ40OWeUeHvKmcR3ltXjUrb0q8fVv0SEVE+YgBMsbAFNBEREVGSCjL8nWvhnOCXXy7I9tBLiRYKWyQMHh9XYbD6/Py4fsGwxaL7c0hESMLd8goV9KoZyhL6lperS76wDAzA9uLzqtWzJYF5gkRECYsVWsk8YKkMlkrgKKYnLv5fJNW/0qo4WReqgncjPCt4wwaENqQejFlaX0rpdq/0D6HEbsO6WCG2rIPNfvHryYnwe5EsklnA0+NTi+Yu5xN5HeWCzW6f96gNDjveW1eDXwyP4onBERXwCk8wqMJfIWHvumIX/nLF8oSCX3DWL+nA39W50bZq9SGuJREZDQNgioWnThMREZGuAsdP5P2COkucBtgKg7gwJ3i2PXRjEwLXXAOftIfOowBQL5FgdFEwPDMDy+Cg+ihVw+rrgXAb6cjXSwqFMrLNEuiKUEV42yXklWpeqI/5XfmtdXbC9vMnYXvheQNsDRHlJQkzY1W12+xRvz05OoFgIHjh65rltWmvTGRWsFQCh67ekHwYLJXFbW1JP+6Z8Uk8caILn7/5rYt/WFkFrLsiHIYvJF1JhgaBsbHwxyxYtnI5ek91z1v7fFKUoxMcbY7Fh60lBP7w8voL1b6e2TWXquAGh0P9PFFaSQkqP/anKHn3O7P91Cj/8Dg6ERkSA2AiIiIiygr/qcRmb5mZqyT9Nol5Z057aNvRI7D96lcIrLuCVcEJklA1NBsKB9asiXkjNVt4Thg8r3pYqqGiVMFIeLzUrOZIyBth9lbN6ZL5vtYXnof1yGFzPxEiMqxQczMsHR3A0FC43XMSRgdGLlxZWhM79Xxf4nZHD4PXro3bJlprb1e3TYaEv1/cewj3bVy3+FYyB1nC31gkFJZ1k4u8B5k9IU19niESVC5b2YC+zrMZe4xc0vV1pBMJepMJexeSls+1n/9/YW++1HDPjYiISC8MgImIiIiIdFLwLaDjkRByXlXwAVYF62hhxW2hB7V6YptnIsomOelHBcAy11qqWBdWAcvvU6kOXkCqf/2+cPvj0tUrUf65TyN48iQsJzvUSVjJhrBxzQ2DZ0NrCYJDzWvDgfAcybR/Hpr24GdvdOE33f24d+M6XNewoIJZwt3mtbFuvphcf9Xq8EXeg8iYigwFwRKS1jXWY7B3ICP3nyvF5SWGmQGsF/uaS1H/1S+x5TMREeU9BsAUC2cAExERESVB5qPl2wGyjJG5hVIVfPxYuCr4xRcRXLsW/k3XqSrXpapSibLB2rZfBb/W/fu53maQweo+omwKtdwCtLaGH/FIO7BxU3jWbYSEmAvm3Err4eH+IfW5s7YaFV/6AkK1tQg1NgFyf2qubw8skUD4cLuuz0gCaxVaY4/6WgXCTU2YtljQ03407m2PDY1hyO3BmfOTqvK31uXEp27aGH3urwS5Cc51XUQqh+Ui6yddMjIwK1jmLbun3JgcWxzQm1VJWf6EpNI2+vjUNN7/6b9l+Et6awHQylUlIqNhAEyxcHYBERERURJY/Zui2apg7fjrcOzbq1o2+q+TILg5bstjoky4UO37wguwDJzjGpsJA2DKE6HqagS3boW2Z084pDx0MBxcSvApJ1BFmWvb19mrQuDy9Zej4mtfjboQEgbPC4Tb21VlsGrRPDIS9TapigTCEltLoPtK/5AKd6XC983xSbh9F8NXl92GS8pLsa62Evdduw4ry0tjP2qtDvPlJUSW9Tx+LFxlrbO6pnp1h/kQAtvsNhVq54Pj0260jp5X84Ond/4Hyr/wQF48LyIiongYABMRERER6YDzf9Mk4Y1U5PR0w3akHbaG5Qhdskq1iPZfuX5Ri2MiPanZvm37WO1LRIYQ3HorLMMjqs2yCoHnznVfYLBnAEEJHu/5IJzb35/w5odkfu+GDQjetQ2WkRFY2l+bDYU7dF2C2mIntlyqw1gCCcBTrf5dSFpDb7w2vK7SHltn+RICV9VXG2Ar0ndocgq/GB5T4a9T0zB18BA4eISIiAoBA2AiIiIiyorAm2fyeqEdLocBtiJPSIVTx0lVmWR77RBs0sZSKoIvv5xhMOlG6+yE7edPwrp/H2f7Unoc/P+f9BfYsQPa2rXQ9jwTs0LX7SpB0e+/A1Uf/Uhajy9Vx6r1tFzcblUVrMJgnVtFp6U0A5WoTSvC9yuttnVuCW32EFhGm+RD9a9U/j4xOIL31lWjwWFX3/N7vPDsfjSpEyaIiIjMiAEwxcIZwERERKQr/9m+vF1Qmf3LFtAZIq0uhwbD84JlJivDYEoDWzxTJoQaGriulBHBzZvVReb3YtqtToxSbZxdLjVj1+5ywa73A7tc6jEhl0gY3PoSLL29+bmTKyvDc5al1XYGQuAiVxGG+4Z0vd9siATYZjbm96vwd2NpibrM5f7VywyASU8tXE0iMiIGwBRLBVeGiIiIKDEMf7OEYTClQEJfq7xeXngeWudpLmG+8vsKfQUoj6nQVz6uXZvdJzknDFZtotv2Q2tr031mcEI87szdd2lpxkLg8poKNUt3sHdAzWk2g8r6KkO8t/V709sX0vZZWj6/u6Zy0c8mT55GxdAQtNratB6DiIjIyBgAExERERGlyVni5BJm28IwuLIyHAY3NyMgH9esKaz1oHkY+hYgaR1PRBmj2kRvvTU8n7i9XQXBWW0R7fFk9v4lBL5qQzgE1llxeQmWO96i5jV7Pd7MPo80lVaWGWb2r9+X+ok9/V6fav8srZ8lBI7G8+PHUJxm+3QiIiIjYwBMRERERJQmV4mLS5hLkTBYZga/XApbZRXQsByBazaGA+GmJoTKywt3fQqEzPS1tu2Ddf9+hr5ERBkU2rABgQ0bVFWw9swzsBxoy85yj42FWzZnitz3qtVAV6fuDyAVtY3NK1Q76PHh85l7DmmQub81y/OjIvbQxBQqbbZFrZ/ncu8/wACYiIjyGgNgIiIiIqI0sQW0gUgVoFx6umE9dBDW2jp1QDd4+ToE16xBoGkFq4PziFT5Wo8cVqEvZ/oSEWWXVAUHduwAtm2D1voStNZWNTc4YyYnMhsACwmA+/syVnEsAWtJeYkKgo1UDewscWHZygZo1ujVsrmQTsvsfq8XN1SUxr3OdE8fqtgGmvSxiutIREbEAJgW8Xd1cnA9ERER6S4wOJSXiyrVEkY6WEZzyBw/OYjb3wft+DFopbPVwZVVCFy9AYHLL0OwaQVnB5tIpLWz9Ui7Cn2JiMgAZFawtIduuQUzO3fi4Eu/xttXNOi/XfI7vWlF5p+vhMDHj2Xs7iVslWpgqQQeHRjJ+Wxgaftc11Sf022IZsYzk9btGxyOJa/DNtCkk0u4kERkRAyAiYiIiCgr/KNjebnQrP41kbnVwRIgqjC4EqGG5QiuvwqBFU0MhA3GMjgI6+F2aFLle/gwq3yJiIzM5YKrqRF1xU78wy9/i3dd2qRvECy/w6Uy1+nM7CI0LAc6ToZPJMug8poKFb6eHx5TYXC2g2A5gbGmoRalVWVZfVwjYRtoIiLKZwyAiYiIiIjSwPm/JjY2qi6Wrk5Y9++FtbRUVQerCuEr1yO45lLVMjpUV4dQEYP+bGDgS2mRcKg0fstPIsosrb0d62oq8ambNuKh/zmCJ0504b5r16nv6ULm8667IvN7UUZISMVxptfLqqGqvhoVNZUqCJ4cnYDfl9ngGbNVyHWN9bA5jHtoOJ0W2etKXPAElw7UPX0DKT8GERGR0TEAJiIiIiJKg8O1dHs5MomFFcJOJ+ylZeEZws1r1QxhqQ4O1tUj2NTEvaoD7ehRaKdPqfXWTncy8KX0ZLhaj4jis4yMAHIBUGy3qRB499EO/NPeQ3jvZatw5+U6jMmUUFZaNGe6ClhmDWchAI6IBMFymR6fwsTYhPqoNwl+q+qr1EejS6ciemNpCfafn8C64vjPMxgIYObpPSi6bavh14OIiChZDICJiIiIiFIkB+vYAjqPSZtJuQwNQus4CTXpWaoLnS71MbjuCgRXrUKwoUGFwqwUjk97/XVopzqgDZyDdvgwtM7TRt5cIiJKkuXkyUU32L6+GSvLS/HtQ8dxZnwS921cp8LhtEh75quuzuzuceYuIC0uL1EXCUA9U25MjU+pj6lWBsv71eKyElTUVpjqfas851Q5NQ0tVRUJ3XpmXxsDYEqbv6uz0rZqdX7OPCIi02IATNFs5KoQERERLY3hbwGKVAlLKNzVGQ6FbTZAKoVLSxGqqkJwzVqELrkEwarKggyGtTNnVCWvCs07T8NyboBhLxFRAbC0t0d9kjIH+JKKUnxx7yFVDfz5m9+a3mIMDQJDQ0BtbV4vqgpuZ8NgzFbEej0zcE+5Zz+P3SLZZrep9s4yqsQM1b4LZXMe8swbHVl7LMprcjy9lbuYiIyEATBFo9NgFiIiIqKL/BKa5RlnSYbbD5I5SNvZyDxhaR99eM4BcJkprALiUgQuXwdUVSPY+BaEyspUOCzM2E5ae+MNIBiEtf2Q+igVvZapKQa9REQFzNKxuAI4QqqA/+6mjfiHX/4WOw8dV5XAaTn+OrBxU+bmfk9OGG5HSiDsNGmgmywJurPFMzRiopUhIiJKHANgIiIiIsoKf5wqBbNyFcABOEqTBMMIVytZuzrVp9a59ygHrm12FRIHL1+HkMsFVFQguHKl+nHI6USwsQmwWMJfl5erSyZop04BoZC6Z62/DxaprvL7YDl7FpZz4dm81iOH+Yog4+IMYKKcUfN/3fFb9koIfO/GdaodtFQFr6tJo/5A/r1HQmBbBg5vjrGTay7Fq27OBM4BJiKifMQAmIiIiIgoRWwBTWmbUxmvSUvLWdZE7leqi2cFV16CUHFx7Ou6p4FAIPw4AwOqRTNR3pGKvTxvCUtkVNHm/0Yjwe/B/iHsPtKRfito+R166KD+IfDsqAfKnRl39iqAhe/IUQbARESUdxgAExERERGlwOF0qFZ8RDkTqS6WUHfO50RERFnX25PwI25f34z//cJ+nBmfVFXBaZGw9rcHgKs26NcOWiqLKaey2QJazBw9hgw1EyciIsoZHrEiIiIiIkoBq3+JiIiIwhKtABa1xU5saqjFsSGd2ix7POFK4J7u9O5HtZU+Nq87B+VGtltA+8+Pc09TutLoaU9ElBmsAKZoNnJViIiIiOLj/F8iIiKiMEtvb1IrIZW/0z4d53ZLeNtxEpD59atWA5VJZjES+krlL8NfwOkESsvCFdXyMVZ7bWm7L+G7dCHRcd08U/FnSWeCd2Iq649JeUeOpz/B3UpERsIAmKLhGUtERESkq8DxE3m3oA6XwwBbQUREuRaqr+c+oIJmSaL9c8QVtZV483wGwlYJIw+NhufkN61Yei64BMYy77e/T/9tMRMJfWW9ZN0SbaU9N2SXIFjWUKqw/ekF++4cBMDCt3cf7DfdmJPHJiIiygQGwERERESUcf5Tp/NqkWX2L1tAExEZzJhO7WSTFHrLW/hKoIJm6Umu+ldM+fwqBM4YCYLlItWrkWrWSCWrBJRSsSoVrGmGlabXsDx8SbZieiEJkKXyWkJkaaMtoXqKst3+OSLQ2cUAmIiI8goDYCIiIiKiJDH8JSIiIpo1MpzSSkgb6IyTgDcSBtNFUum77opwcKsnCdmvujocAqdYVZ2LFtDCe+wEdF4NIiKinGIATERERESUJGcJDw8RERERCcvJk0mvw3UNS7RmzhNezww8Ux74vL5Fla3yfrLIWQRniUt1l8kKCWjXXbl0a+x0SbgskgyBJfwNBoI52fnBKc4BJiKi/MIAmIiIiIgoSa4SF5eMiIiISLhzU7FpVNPjU5gan8L0xFTcMDNS6Srhb3lNBSpqKjMbBNfWhYNZW5YOBzevDbeCTqLNtqxbrvh6C3wONBER5R0GwERERERESWILaCIiIqIwS2/yM4DzjQS9k2MTOD80Br8vubnCctuxgVEVHC9f3ZiZEFjm88olmyRolpnAXZ0JP2iu2j8TERHlIwbARERERJRxgTfP5M0iO5yO7LXpIyKixHkYHBBlHat/MTk6geH+obRbF0uL6HNn+rF89Vt02zZFqn4blut7n4mSWcNILAD2e/2L2mRnk39yMmePTXmhkruRiIyGATBFs5GrQkRERHryn82flmqs/iUiMiiPh3uGKMssPT0Fu+Qy33ewZ0DX0FIqYCVQLq0q0+cOcxn+isrEMzFpmZ1L/hyGz5QXeDydiAyHpQsUTQVXhYiIiCg6zv8lIiIiKmwS0vZ29GSkYtWtVxtkmcGby/A3SROj47re35jfj36vLwtbTkREZEysACYiIiIiSoLD5eByEREREUkFcMfJgluG0YERNbM3U5KdIRyVBL8yfzfXEmyrnIn2z2P+QO6fPxERUQ6xApiIiIiIKEEy+5ctoImIiIgK0/T4VEbDX104neHq3/+fvXuBbqs+873/WJZlyVf5EsfBDtipA6YlIUOnJFA6dTttgXRmEaCnM5wwU7o6lB5KO6VzYc4ZpmSmNzIdyp0eSm+cksLMUAh9hwZoV+sCzY2BJiEtpjFJIAl2HNmWbdmWZVl+17MVOXYs25KsLe0tfT9raTm2ZWnv/1YSef/28zxWEBhKaCPMav/cka5qagAAbIgAGAAAAEgQ4S8AWFw4DZVzADCH3i6f9Zem9Z0iTos0ffQltl7pbv+svM5C6RhJLgAe374j7dsBAEC2EAADAADAdBMnbHCyLAHuUrfltxEA8lqC7UYBpEfBgfxpAR0KjqWnPfMCXO5FjBvxVol4vaZvY0KCQRHfiQXvqetqxixlr9NphMDt/QMJ/0yk35/27QAAIFsIgAEAAGC6cI6cTPGUeiywFQAAAMi0yEQkI8+4qPeb9fXp3JTFOXwooR8f8CUe0CarrapS2v2DsidgTotpAACszCL9QAAAAADrowU0AABAfnIWFZm+384ip5RUlKb4w06R+mXp3qTUaPVvd9eCP6qhulnzf1WTu1jWlJXK1hN9xuf6Z7sr2LdPCo4dnVF9P7l6tUyuPl8mq6ttv38AgPQhAAYAAAASoO34HIU00AEAAMhHTpdT3KUeCQ4nN1c2GTXLalP/YW3/bBWdibUGHxkcNr2yesOSaCiqIXD32Li0VVWI2xH/Pb3zHStM3ZbFcOzaJY5tPxXp65v1KAWdnSJPPCGRq66SSNsHLLsPAIDMIgAGAAAAEkD1LwAAQH6rqquSrkPmBMBl3vLUq3+VVWb/+nwJzf5V/T2zw0wzaAhcX1wk7f2D0jEyaoTA8aqBC1vPycj2JGN8+w4JP/YfUi4Lz592PPGEERBHrrraSrsAAMgSShgAAACABDD/FwBsIDDEUQJgGq0AXtJQl/aH104zSxoX+bhl5enanNSFwyIdv0vox7WSOjy+cKiZLusqyuUzDUuNttBaDXzXkS7LzwbW8Lfntq+JJxSc+Q1t9/2HF4q0fTB6a1kZ/Zqe7G9vN9pEAwBABTAAAABMFxkbs/0iuzwuC2wFAGBe4cyFCYYc+P8NQHLKqsqNsSAnjvWkpX1xRU3l4lo/W0nHawn/O9zf05/xDfc6nUY18GU1XiP83TkwZFQFrykrkXWVFgjQp4mFvyXlJUb78Rk08C0rO/WVxuXRFuB7XjHWv/CJH0t49eos7wEAINsIgAEAAGC60JC1r65fiJ7kowU0AAAAlLZqXl56lgz0+mWwdyClIFiribWltDtdXWay3QL66JGEWz+HgmOmzlJeiM4A1opgvQUjEekOjRuBcMm/3C7eC98txWtWi7N+ada2L+LzGeFvZGJCquqqZ9+hdsnsr2kg3PpOkf37jDbQWgU8SQgMAHmNABgAAABYAOEvAABAevhGglJb4rb9auoFghrOVdZ4ZWRwWIaHho2P89FWzxr4lleV59b7S79fpPNAwncf8A2YujnJ0DBY20LrLdL+vPS1P2/8tKO0VIpaVhhhsOsdK4xAWD/PhP4v3mKEv/p6mVX9KzLV7nmW2tpoEBwIiGPfPpkgAAaAvEYADAAAACzAXWr/k5QAAABW8FqvX84Kl8mZFWU5cTw0CNa20HqTk9Wt8SqC01bpO5dAYGZb4EzR592f+MzZcCgsAb/157VHhodlbO+rxm0659I6KaxfagTChSerhN3nr5q6hwbGizH29DYZOdplPEJ5VUX8R5rvWGt1cCAgBa8yBzjDslyCDwCzEQADAAAAC/CYfcIOAJAemZ4BDCBpHb1+ObcmzVmJzj89vQWyhmSBIZFgMKMHKWuVvdn490+f8+Tc2UT1dvsyv51pFD7eY9ymB8OD8zx8LDBOWGfn1D21AjgubbW9UNg/Ohq9efg9JkPOz4u9BGArBMAAAADAAmgBDQA2oYEPAMvS9s8vd/vk+jWt6dnEpmaRxuVzt8RVGgD7+0V8voRn1NqSht2ZnAOcQvirc38XapOda2KBcSIKiwplYnxi6p5zVo3rvGWt9I0XAk+74KHg6FGZXLkyr9YbAHAKATAAAABMFfHZ+yp/vfJeW/sBAABgJg2XCqZVLM5nZDwsd7+0Xy5tblz8Kmrgu+aCxFoeu90i9cuiNw0rNQTWAC3XLhjJ5P5oyKhtn5N8zv6eftM2KRcUuYpmBMBzioXvp/8d0OPR3ZXvywgAOIkAGDOEDx9qY0UAAEA6je96ydbrSfUvAADA4mj4+/Xte4zHuHTFIgPgZMLfeD8bC4M1LNMgOFcCM6O6+Vzzn0fXLcnKX6WVv1oBjLlNnx294MxoXf//3h19LWvlt4by+noGAOAkAmAAAABgHsz/BQAAdjK+fYextUUXX2SJrX7hSLds+W2nLPG45X9fvEZKihZ5OlLbPqcS/p5OH6P13OjjHT5k/yBYA0HdBw0EzaKdfTp+l9K84d4ue3cFyoRQMJT8s+gxp+oXABAHATAAAAAwD5fHxfIAAABL09A38PAWCRw4OGMzy1aukMqvbhJHba0pmz/ZovNFt8X9nga/W18/LL7RoHxkRaNceXbT4sNfb1V05m86aYvoWBDcecDec4I1yDYrANa1SbHCtL+nT8LjyYfG+aTI5ZLx0KkAOBwaz/clAQAsEgEwAAAAMAed/UsLaACwET/zJZF//Df/nQzt/W3c/dZAeOSaT0rdP/+fjFQEa6tnDX6fO3jUCH4vqK+V6/+gVVprvOl5gvr69DxOPBoEn7dKxO+PVrlqS1270W3WEFjD7HTRls+6HinOGA6HwjLYO2CrhSw+f1Xcr0cCwzL+xsG431usAkfBjEdIR2CuM7oBAPmLABin28OKAAAARBH+AgAAK+u/4aZZVb+ni0xMiO8rm2Xp//tO2iuBJxuj83xf7vbJi0e65ZVunxH2asXvu+trpbbEnb4ni83vNZvOU113cTRI1Zvd6DZrmL3YtdI2z1rxu8g16O32zZhtmy3BSEQ6Rkbl8OiYdIdC0h0alyZ3sbSWeuTsZUvl/P/v8ZS2bGzPPuOjhsOhk+HweOcb0bC486BEhodT3uNQcCz130eqq1N+XgBAbiAAxgzOpmZ/2I5vbgEAgGVNahWFTblL03jSEgAAII0Gb900Ff663C5xFBYaf9bQ6PTALRwMSeCu+6TiK5vSsgEFBw5IwbGjUnD0mDx78MjLguQAACAASURBVKjR2vnSFY3y1+85z7xDXFZu3mPHo1W0tUtE9u+zXzVwx2vRADeVdtmx4FdvKcz6nW5kcNi4ZZM/HJb2/kHZExgWt8MhrSUeaauqNMJf/VxVnp/667Z4zeqpP3suiV9lryFxLCCe6D4u4e7jMrb31QUfOzgcTDkAjrZnBwDkMwJgAAAAmCr02uu2XWBPqccCWwEAADDT5JGjMrTrZSnzlktVXbU4XTNP8enMVX/PzJboxv19voSqgAv6+kR6e0VGR42g1/h49Gj063qbRoPfjPCmqY10MsrKRP7wwuj82+6uzD//YhjzjH3RIDuRtdMWzxr66gzkRQa/YlSeR+TEsR5Td3Eh7f0D0u4fFK/TKRuWVBvhbyz0na74orWmbkcsJD49INYgWAPh4N5XZWL3SxJ67fczvj88OCwVNZUpPSftnwEABMAAAADAHGgBDQAArGj0sX+XJQ1LpKSiNO7WaShc7C6W4291T31NW0GPffNuKX3fyRDqZKg7xQh7j3G8T6etp1vPjYbBGqraic5F39MfbQmt1cy6L1pJrR9jM9O1W09gKC2h73Qa/maz9fPWE31G1e9lNV5ZVzF/9XjR2vdkbLumc9YvNW4aEI+vXCHDt355xveDw6PGzZ3sRakej0RWr07gjgCAXEYADAAAAMQRbaU4u0IAAGBx2qrVTQt/5LaK4UGROcLfGA2HvXVVMyqBgx2/l/KATcdzeKuy+/zaTlmDUw2B0xyWmk7/XdTq3gzJdutnrfzVeb+faaiXelfRvPd1lZemfTZ2Kooujt8+urfLJw0tybXyjrS1GSEwMupXLDcAq+GMFgAAABAH1b8AYFN2m9UJJGt0dFYb5rkY7aGLTtV/hMdtFlxaTf0ykTUXRINgxBUOhbPa+jkYiRhtn69bVrdg+Ktc9Uszsl2JcNdWz7pXKBiSE0eTWE+t/m37QEa3GwBgTQTAAAAAQBzM/wUAAFY0o21zAiprT81/1XaythW0yLZrK+gMhsCh4JgRqtrF8be6str6Wds+t3krEgp/VfH5q0zfpkR53r0m7j0D/iGjnft8rwP9nlYLB5pbqP4FABi4XA0AAACmigxnr/3bYrg8LltuNwAgcyZLS1htWF5JeakRDKVVdbVMVp+qVnzx+e3iGxqRV7p98tZgwPharccttSVuKSlySmuNV86t9cqZFWWpb4WVqvs1BD5vtcieV0x5eA19+3v6Z7RR1tEkFTWVUlnjteyYEn2dacVqNgUnIrKucv6Zv9MVf7Atq9s7XcmnrpOBn//KmNd9ulhb7TJvuRR7io1xNRq0jwXHjDXX75U0LpPKz3zaInsDAMg2AmAAAACYavxYl+0WWE+q0QIaAADkAqfLaYRFSQVzHo9MNjTIZGNj9M8tK40vT65cGfful3hKpODVfXLlOU3G5x29fhkeD8tbAwEjEH7y94flR78NG6HwhnOa5H3L6+2/sl6vSOu5Ih2vpfVhA/1DcVsoa9in85z1+0vPqrfce1UNIAd7B7K+Ha2lJeJ2JBaQ6/zfwtZzTN+mROks4soPvV/6n/3FnD+h1cB6O53uS9U3N1tmXwAA2UcADAAAAJyG8BcAbCzMjFPgdI7CQuMrGgSfToNeaWiUycYGmTQ+NibdQnZyZYsRAMdoxa96d33t1Nc0CH724FH5zp4OefFIt/z1e84zqoMT5vdb77jqTGDdru70XPA4V/g7nc5x7jr0tixrPsMy71m1Yjmbc3+nS7T1sype0ZSJTUpK2S1/K+MHD0vgwMGEf6xs5Qqp/OomI0AGACCGABgAAAA4jbvUzZIAgF0FhkQ4CY58Ursk2pJYL37QIDLORRD63kbn/2oQPLlqdTTsbVk5Z0VvshJ5HG3/fP2aVrny7CZ5aE+H3P3SfvnfF8efeRpXYHbVoyVodbRuWyCwqK1JJkTVauATR3ukoWV51lcgti3ZnPubKs+HPmjJ7ap68D4puPnvZGjvb+e9n9PtkqqNfybujddkbNsAAPZBAAwAAACcxlOaXNULAABAphgVujHeKpHzVp36vKk5Opd2jjDSc8lFMnH99WnfUq0c1rnA0te34H11LrAGv1/fvkdeONKdeDtoDbZ1DrDbYhfqOZ0iLWcveh5wb1dvUvfXlt79PX1SVVedwL3Nc/yt7qzP/U2FXgxR/NHLLbt93ju/IeUdr8vQg9+ZNVKn+OwW8ay/VIouvihr2wcAsD4CYAAAAOA0tIAGAACWdXI+b8GxY9E5tNNpGLnmApH/3h0NS08Kh6JVwZ4r/tS0vdKK4oLduxK+v7aA3vLbzuTmAfv7o22XrUaPg25Xiq2gtTpbb8nSltHZDIC18jeV7baCkhVnWX4bdT6xBsEAAKQisYn4AAAAQIoiY2O2Wjqdjeco5G0yAACwrsnVq6PbFm/mtYbA2hZ6Gp0b666tNgIlsyTbTlrn/15Qn2S7dp/PugdFq69TNNA7kNIP6nHNVgCr1ccBv0XbcifA80fvtfw2AgCwGJzZAgAAgKlCQ8O2WmCqfwEAgNVNrl0X3ULfiblD4Gk0JPR+4bOm7lUkFkon4d1JB8Bz7K8VaGvqFKqTdXbuyGDq75dHsxAAa+Wxv6c/48+bLtr+mbm5AIBcRwAMAAAATMP8XwCwuTlmnwK5ZLK6WiJtbdE2z50HZoei0z7XcLHy4gvNnxeqralXJR8CJ01DYKtqXJ70hi0m/M0GDX9PHOux1Tafzg7tnwEAWCwCYAAAAGAal8fFcgCAnVm1OhBIs8jl641ZwMbcWZ35qx/9/ujHabNoi9atlYqvbMrI8k+mUAWctMOHzH+OVJWVRSuBk5CNCt5U5UL4q8o+sdECWwEAgLkIgBFPaoNHAAAAbE5n/9ICGgAA2ILHIxOf/+toCKyVwB2viex5JfpRL4TweCSy8Vop+MwNGdubVNpAJ033VYNuqzpt/vJCQsEx6+7LNLkS/jrdLvOr4QEAsAAnBwFx7BGR97MwAAAg3xD+AgAAW9EQ+JZ/EMeuXVKwb5/I6IiIp0QmV7ZIROcEezI82kLbQF+4Vgp27zL3ebQKeM0fmPscqdIq4CSEgqFFPV1xBt6/5kr4q8rff4kFtgI56DAHFYDVEAADAADANBGfz1aL6y5NrmUfAACAFUTWrhXRmxW2ZfVqKTQ7APb3R9tc1y8z93lS4U48dA+HFt+y3uwLGHMp/FUln7rOAluBHEQADMByaAENAAAA04zveslWi+spzXCVDAAg/cLjLCqQRcYc4Opq8zeg84DtZ36Hxxf375WzyClOl3n1Pf09fTkV/patXCGO2loLbAkAAOYjAAYAAABOogU0AOSAQICjCGRZJI3VyI/v74z/DQ1/tRV0HiupKDVt508c7RF/T39OLW7ZJzZaYCsAAMgMAmAAAADACH9d4ijk7TEAAMBiRdo+kLY1LHE5Zd9cVahHj4jYbORIOlXWeNP+mJGJiHQdelsC/qFs7lrauWurpejii3JqnwAAmA9nuAAAAACqfwEAANLH45HJC9NTBXxefa3s6PbJxPhE/Dt0/M5alf/B0Yw8TUVNZdrbP4eCY9J16JgEhzOzD4t1ODgmewLDCT1KBdW/AIA8QwAMAAAAMP8XAAAgrSLr10ugf/FVpGdWlMnrfQMyMTFHAKytoDUEtso8YL8/4bum2n1Gf66qLr1zlkcGh43K31AwlNbHNVPH8Kh4nQuH4K7yUin+6OW22S8AANKBABjxJP5OFQAAYB6TSZwAyzaXx8WhBAAkZfLMM1kwYA6T1dUyNBaW4291G22FF6M3OGaM65izMlUrgPe8kv0QWJ/fdyLhu6fagWbpmfVpHV3S2+VLy3HKtO5QYmF1+aUfstV+AQCQDgTAiGcPqwIAANIh9NrrtlhHPYFGC2gAyCE2ugAJyGXadlcrS4/8/k3jYyreGjzV3tld6jHaFMdlhRBYZxIn+fwabCdjSUOdsQ7pEA6F5VjnERnsHTBhMTJjz9D8ryun2yUlN95g2/2DbRzmUAGwGgJgAAAA5D3CXwAAgPTTtrvu2mqjslQrTPWmoWMyXvP5ZXlF6dRPOAoL565UzWYIHAxGA+AkJRPmavhbVlWels3V0PfYG0ds1fL5dE3uYukYGZVgZO7K5erPEv4iIwiAAVgOATAAAADynrvUne9LAAAAYAqtAo7RKmANHft7+hJ+qhfe6pJza6umPncWOWU8ND73D2gIvHN79GOmaOC8f19KwbPO8l2onbPu87LmM9IS/moAr7N+te2z3Vo+n25NeakR/u4JxK8C1osPmP0LAMhXBMAAAADIe540tdEDAADATBrAla1cMfU1DR39Pf1y5PU3557pe1JHr1+ODA3Lu+trZz6mp1iCw8G5f1CD2P/enVJFbtKM8PfVlANnDX813NWQN973vHVV0tCyPC1tn2NVvwutu114nU5p81ZIe/+gdMe5KGD6xQcAAOSb2e8sAAAAgDxDC2gAAADzVNz8OQncePOMxw+PRytRNdisqquKG3A+0XFIWmu8xu10Lo9LxkMhKXLNM0O384CIzyfSeq6I24SOL9r2WSt/F1ltrO9Fl59zlhHMjp4MZ/UCxXTN+tXH7e/pz5ngd7q2qkrxhydk64leuW5Znbgd0XqnksZlVP8CAPIaFcAAAAAwTWQ4fjs2K3G5XQu23QMA2Eww90IOwM4KW8+RyosvjLsHGkpqEHziaM+M+cAvHOmW1/sG5MpzmuL+nEODvsmChdsY+/ujLaE7XkvvbGCtLtYq4zS2mo6G4dXGLR3hr66nrquuby6GvzGX1XiN4Pex4z7jKzon2vt//t4KmwYAQNZwpgvxtLMqAAAgHcaPdVl+Han+BYAcFJynNSyArCj7wk3idM9drRvwD8mR379pBJaDI0HZsv+AXFBfG7f6N6aouEhCY6HEdqe7S+TF56NBcKr/RmiArMGvBspaXZzOQDmNNBTXOcva7lnXNddp+KvVv62lHnmm1y/la99tXHQAZNBhFhuA1dACGgAAAHmN+b8AAADmc9TWStXGP5MT3/3hvM+lgeV9r70hnsJCuX5N64Lb5S5xy9hIUIpLEmzxrEGw3srKRGqXiHirou2h47WI1oBXK3y1itjvj360MA1+B3r9xqzfBSujc9C6inLxh8MSLq+QSGBYHGWlebcGyA5nUzMBMADLIQAGAABAXtP5cQAAADCfe+M14n7qaQn6+uZ8rvb+AekOjRsVnb2Hjkm4xitl3vJ5R3YUuV0yMT4hhUWFie+DBrtG++ZDtj/y+R78Tud1OmX42Z9LqPOg1NzyRSlqWWGdjQMAIINoAQ0AAIC8pScSaQENAACQOdX/8k/GjNZ49gSGpd0/aMx0rXcVGTNse7t80dbQx3okFIzf7lnnAUci+Rd8hoJjRsvsN187JP6e/rwPf6cbf+OgdH/6Jhl4eItRDQwAQL4hAAYAAEDeIvwFgBxl0bmcAMSYzVr5offPWgmt+tX5rRuWVMua01r3arAZ6B+SY51HjDBYK13D4zP/nus84ODwaM6vcGwtug69Lcc6j+bFjN/FGHx4ixy//rMy/MzP7LsTAACkgBbQiGcPqwIAANIhMjZm6XV0lyY4Kw4AYC9GW1cAVlV2y9/K6Mt7plpBa/j7g64eo/L39PD3dLGqYL2VVJRKaUWplJSXGp1d3KUeoyo2Fy/yGxkcluHBYRkZGqbSN0nh4z3S9693Gq2hKz+xUYrXrLbV9sPy3uQQAbCigsnJSQ4MZgkfPsQLAwAALNqRD6639CIuaz7DOFEIAMgx3iqRNX9g+j5FVjRLZM0aXj1ACiI+n3Rd80kZGR+Xx477pK2qUpoWEdxq6FteVR4NfwsmxV1i7/d4GvJqRTOhb/oVn7+KIBjp9CtnU3MbKwrAaqgABgAAQN6iBTQAAEB2OGprpeS6jfLE7XfJZTVVxszfxdDK396uU91nYhXBnlKP0fXFDu/7NPAdHR6V4HAwL9pZJyoYiRjzoQ+Pjhl/VnqxQH2xy/jodiQ35XBs76vS88V/IAgGAOQ0AmAAAADkJZfbZZwYBAAAQOZFAsMy8PN2o+1zsgFeIrRiVtsm6y3GfTIMLioqEpfHldVQWANrbWetgW8oGMqLwFfD2/b+QWkt9SRc7d3ePyA7BwPGa6S1xCNuR4E0eaJjXAocDqn6iz+XYq9Xxvbsk7E9r0pkeHjBx4yJBcFF71gh5VdfIaWXfXgxuwcAgKUQAGMuAyJSyeoAAIBcRfUvAABAdox3HpTezd+UwjffksIUwl8NEjtGRo2KUH84bMwQnlEZ6nLJusoy8TpnnvoMGtW1M4PW6EWBhUYwrDwnx4Poe8XFXiwYey4NeCcmJoyP4dC48THf6PHROc8bltQkXO29c3DIOM4bllQb4e/paj52hZR86jrjq+VXbzA+ahA8+usdMvriDmP2byLG3zhozAgefHiLlFz2YSm99EPirF+a1BEqOHZUZGTaa6vEI5MNjXl3nAEA1sEMYMQVPnyoXUTez+oAAIDFsPIM4CUNdVJWVW6BLQEApJ2GPpf8kenrGln1LomsPJvjByRBAzrfP305qUrNGG0D3DE8aoSCMi3s9RYVGh+VBsIaDOt91lWUGbOFF0uD4EQuHoycDHkx2zO9fqN6N9HjoYGxzob+86W1cSvEy1aukKoH75v3MTQE1jB4+NmfJ31ENATW23ztoXWOdeCu+2R0735Zsqx69mukulomNl4rkytXJv38sJW7nU3NX+CQAbAaAmDERQAMAAAWS0+IHPv4X1p2HRtaGqkCBoBc1vZB03cufNWVvISAJAz9eKv47/920kumwa+2DtZQUCtBYy2EF2odre2D/eEJo4IU2aPH7fY3j8k/nNWQcLvvWEV3vPu7yktl6VP/mfD+aLtxfe2NPPOzhKuCY5xL6+JWBQe3PCq9P/iROBwF0tCyfN5q8cjGayWydm1Szwtb+WdnU/MmDhkAq6EFNAAAAEwxvuslyy5solUcAAAAWDwN4Po23yGjv96Z1GMdDo7J1hN9JytHK07OgE28LbNWm2p7aH2cRGfOIv20GlvbPidz7Oa6r9PtkiXf/VZS2+goK5XKT2w0bsPP/Mxo9ZxoEKz30/vrrfj8VUYQPP7TZ2Ro/2vG7xRLz1o2M/ytXybSem70z50HRI4eEccTP5bI6tUintltrAEAMAsBMAAAAPIO4S8AAEBm6Lxf3z/9S1KVl1r9uXNgyKje1RbAic6MjWcxP4v08I+Hkwp/56KzmmtvvUUctbUpP0apVvNe9mEjCNbW0GN7X034Z/W+BZ2dU7Odq+pOa/vsdp8Kf1XLSpFAQMTfL459+6gCBgBkFAEw5kILaAAAkLPcpW4OLgAAgMlSafnsKC0VqauRdW8cTktoiNxRc93/lKKLL0rL/sSCYJ0T7L//wYQuUCgucU+Fv+5Sj1TUnDbP2Fs1+4calxsBcMGBAyIEwLlqT74vAABrIgAGAABA3vGU0n4NAHJeOCzi5LQHkA3a8lmrfpOprlSe966T6lv+xmjZO/LAg9L7+FMcPxhqPnaFuDdek/bF8FxykXFbqDW0tnkeD4amPq+qixP2xvs/x+uNfuzrTd9Gw2r8HBEAVsRvQgAAAMg7tIAGgDygbTdjJ94BZIxWVPZt/qZEhocTfkrn0jqpvuWLUrxm9dTXSm68QUIHOmVo7285eHlOw199PZgpVhGsVeuDP9gy6/Wrvz/Eqn+dRU6jAngWf//sr+nFSAAAZAEBMObClUsAAGBRJt58y5IL6HK7jCv4AQAAkD5a9du3+Q4Z/fXOpB6z/OorpOIT1xpVv6fz3vkNcVEJnHXdoXHZMzQs3aFoBWy9yyVryksTnq/sLXLKYf9gSrtRfv67TA9/Zzzf1Ruk9NIPy+DDj8jQj6OvO/3dITQ6NnWfsqry+D9szPv1z7z46GQoPNnYaPKWAwAwE2e+MBdmFwAAgEUJv91lyQWk+hcAACC9tOq365rrkgp/teq37pu3i/ezN8QNf2M0/NMK0EzaE0i8ejnXBSMRcTsK5LIar1y3rE4uq6kyvvZ/j3XLD7p6xJ9Ahav3ZGvkRO47XdnKFcZFAJmmr0d9XS770fel+PxVUuR2SSQSmdqKecfJ7N8XDYGNHfaLdB6I/rmBADhXOZua2/N9DQBYEwEwAAAA8grzfwEAANIjNuvX96UvJ9XyufTSD8nSh+6f0fJ5PpkOgbXCdeuJvow9n5W5HY6pADe6NkWyYUm1fKah/mQQfNyoEJ5P08kLMA8HxxLeUw1/qx68L6sr46xfKnV3bhZHadnMrxfNU/msIfeeV0TafxH9eDL0nly50uzNBQBgBlpAAwAAIO1+8+3vyeu/3iXvLSiw3OK6PC4LbAUAIBcUHDsqk1R1wcbGt++QsRd+LZGhgLETrnPPEdelHxZHbe2COzXXrNT5OEq1svLTxqzVZGkI7KiskN4f/EgiExOmLrqGnBp8tvcPSFtVpanPZVe6RloRrEG5VgNrKLxmnkru1hKPdI+Ni5QtvMOVF18oFV/ZZJmVGR+c2b7a6UrulPpkS4tMVleneasAAJgfATDmQgtoAACQlJGeHtnzg0fkqR/+u/gCI+IuLJT3nnmGpRZR53fRAhoA8oTOXZw+h9EEhZs3y2RDg0yuXSuhC94tzooKXl2wBQ1+/XfdL0HfaVWu23eLfPeHRvVlxc2fk8LWc2btznjnQem//0EZ2/tqUrta9I4VUnPLF6WoZUXKS+TeeI3UNTdJz21fMz0EXldZZlS3EgDPTUPyP19aa4TAz/T6jcrpueYCN3mKjTnCC9FK70zO/E1EOBiaca/g8Ki4k+gqNLl2XeY3GpnyJisNwKpoAY24nE3NflYGAAAkonf/7+QnN90sf3/JpfLdb33fCH9VcGIi6TlfZiP8BQCkW8GxY+J44gn5x3V/LN+/6hqjCwZgZSMPPCjdt355dvg7TeDAQXn7xptl8NZTVZja7nng4S3S/embkg5/teWzttJdTPgbU3TxRbLs0e+Lq3zuatN00LbH2uJ4ofbGEGM+sNdZaMwEDk6blTudVgfrWs73+4EVw994QqcFwvPR6t/I2rUW2GqY5DALC8CqqAAGAABASozg90tflhd/s3/OH9c5X2vKrPOW013qtsBWAAByzcvdPvGNBo3/E/VWe++D8t73Xyzv/cz1UnPeOznesIyxp7dJ7+NPJbw5A9t3y8QNN4nryitk8OEtEj7ek/SuVP/9zSm1fJ6Ptqhe+tR/Sv8NNxlhtZnmCjRxilYCaztorZh+7LjP+PPp9D7aBjre7weOwkKp++f/Y4T7VuR0u2ZUAQ/4/FJRk1hleOTqq3mlAACyggpgzGeA1QEAAKd7/fEn5Rvv+4j8/Z/+2bzhrzLmfFmIJ4lWbQAAJOq5g0dn3FO7YTz19M+N/yvvv/QKqoJhCRGfT3x3PZD0pmjAOnLft5IOf51L66T+2/elPfydrurB+4yqUQ0QkV2xdtBa5btzcCjutqyrLJeO4dEZX9NKbiuHv8q9fOas9/B4WE4cXfjvQ2TjtcyJBwBkDQEw5sMcYAAAMGX7v37TCH7/9e++JB1HuxJamMPBoKUWkBbQAIB06+j1G7e5vPL7g3Lf1++UW1atNUYmaAcNIBsCd92X8tzc4EhQ3CWJd1LReb9LH7o/LS2fF6ItgzVATHdLaKuNMrEDnf+r7aDb+wfjrl/Tae/FSxqXyZLvfsvS4a8q+8TGWV8L+Iek69DbEg7Ff51ErrqK1s/5oT3fFwCAdREAAwAAYF4a/OpJa53vm2jwG6MVAFZpm+dyu8RRyNtfAMgbtUsysqcvHOlO6H5UBSObtPp3aNfLM7bAWeQ02tguaz7DuC09s974XL8ej4bAxQmEwDrvt/6h+8RRZu6M3uk0QNQgsfz8d6XtMWOzf08PLTE/nfWra6YhcDxaBaxtoCsvvlBq/t93jXbeVqevL600P11weFSO/P5NOdZ5RI6/1S39PX1y/OgJCa3/E4m0fYBXCgAgq5gBjPnMfQkzAADIaSM9PfLzf/m6/PpX240T1ouhJ3h03le2Uf0LAHnE7RYpKzN9f30jQXkxwQB4Oq0KfuXrdzIrGBkT/I8fz6j+9dZVSVVd9aynL6kolZpltRLoH5Lebp9EJmZeyDceDBkX1J3+9anH/eynpfzqDVk5sBokeu/8hnie3iZ99z84Y2ZrKrRVsVa0InkbllTLXUe6jCpgr3Pm6WcNh0ebm6TiK5tstbJaae6orJD+Lf8+67UVCoaMm2PpUvHe/DlxtJ6Tte0EACCGABjz0RbQsy9vAwAAOSsW/D73XLuMjqen7d3hUWsEwMz/BYA8konq32BQnvz94UU9RKwqWG8XnL1CPnT9dXLOx65M2yYCMeOvdUz9eUlDnZRVlc+7Nvp9DYO1qjE4bWZrJBIxWkFrNfB0jtJSqb7li+K5JPutfIs/erksXfseGfzqZhna+9uUH0cvYlxXaf6FJLkoNg9Yq4A1DD5dac8JiQSGM1olng7ujdfIso3XyPj2HTK+Z5+E3452Ryq+aK0UrX2PLaqZkXa0gAZgWQTAAAAAMOYR/uxf75QXd/532oLfGKvMAXZ5XBbYCgBARjQuN/1ZfN09KVX/zsWoCv67L0ntP98uH/7Ty+TiL3xWSurq0r3ZyFOh4yeMHdfq3oXC3xit9NXW0CeO9hjzTmM0/C0sKpSJ8WhFsYa/dXduzsi830QtthpYw1+tXk3mIsbpo080AM336mGt9NUq6nhVwJHhYRn68VapjDNb1w60JbTV5xYDAEAAjPnQAhoAgBynwe9PvvRlefE3+03b0djJMD0Rli16ApMW0ACQJ7xV0RbQJnt21yumPIFWBT/66BOy9fGfyLvPa5UPff5/yfK2P+LVi0Vzl3qMGb/JWtIYvRBheghc5HLJxPioFL1jhRH+WrWSU6uBl330chm8dZMxA3l6G+z57BkaNgLM04PL/yiHnwAAIABJREFUePYEho1KVw06NfStd7mM9756a6uqzPoMYX0vvnNgaOr9+GU13oy9L2+rqpA3x0Jx1zHw+FajXbjdqoABALALAmDMZw+rAwBAbur51QvyX3feJ7/e+7uM7F+25wAT/gJAHqmvN31fR0aD8sIiWssmQjty6AVaL37ys9LauEzeq1XBf/9FU58Tua2qrirl/dMQOBQcM+acqnBo3PLh73Q6b7bM55OBf9wkgQMH572vBqUdI6NGC+P5aLC69USv8XFNWam0VS2ZFXRqKDwfDY91XIq+V9ageF1leVorh5/p9RvPoUHsuorEKr/TxVFYKA0fu0IaV68W35e+POtR7V4FDChnUzMtoAFYFgEwAABAHjm89Sey7Rv3yH+/fTyjO53tOcDl3sye8AIAZImGL/XLTH/uZ5/fIaNjYxnbx46jXdLxre/LUz/8d3nv+y+W937meqk5750Ze37Yn7PEbVQAL8bSM5fJsTeOSGQiIuHxsJzxN5+zVfWmtoWuevA+qeh4Xfq+9GUJ+vri3k/DXw1h56vc1VBVw1Wvs1A+01A/Z2i7UAWxBsd609BZq4j/77FuafNWGJXDi7X1RJ+xL9ctq8t4O+ry898lFf94y9RM3OLzV8nY3ldn3W/kmZ9RBQwAgEkKN23axNoirojf7xWRz7A6AADY36t33Sff+fRfy1M/eUbeHhrO+P4EJiJGRUM2aPvnuuVLeRUDQD44o0GkusbUHdXq3wd++J8SXqCyz5TnDo3L6wcOys8efVz6nn9BSgoLpfad52Z8O2A/pZFxKTh8eFHbre+pHA6HjAZGjM9dHrcUvecPbbcWGkqW/o+rxF1bLRMHOiU8Mjrj+xqcfqyuZs42yRr+6n3OKy0x7pdIm+iFOAsKpKXELd4ipzzT55dgZNL4PFXt/QOyczAgf3XG0oyGv7qmdf/2NSm59hopKCmZ+rqzfqkMP/vzWffXKuACl0vca1ZnbBuBNBpweKtuZ0EBWBUVwJiTs6l5T/jwIRYIAAAb0+D3J9/bIgeHAlndCW1/p7d0nCBL1mKrXQAANtK43PRtNap/g8Gsr4nRHvo3+2X57XfKRz6+gfbQmF9DY1oWSGcID/j8RgVw+O0uWy+6zgde8tHLZezpbTL48BajIjg2tmSu96yx8HfDkmqjcjfdYo+pz9HkKU6pg46+5273DxqVxJkKfzX4rfjERmNN4yles9poGT7+xuz228wCho0xPhGApWVm4j8AAAAySoPfr66+SO66+8Gsh78xekItG1xulwX2HgBgutolIu7UK+YSodW/GgBbyZHefvnut74vN539B/KTm26WkZ4eXmuYJbI6fRWWVXXVxsfJgYGcWGgjCP6PR+SMB+6U0vKyOdsv66xfbfuss4HNCH9j9LE1+NUQWFtDJ0tbSWuAnY420gsxKn7/5nPG+s0V/saUX31F3K/HZgEDAID0IgDGQvayQgAA2IcVg9+YjuHRxO6YZsXzzG8DAOSQPKr+jWd0PCxPPf1z+dzaP5bvX3WNHGl/3nobiezxeGRyVXpC4JKKaPgZOn4ipw5oODgmS8bH435Pg9itJ3qNebqpVOUmSyuM1c6BoaR+UrdTq5TbqipM3b5kgt+Y0ss+LM6ldXG/p1XAkUDmx9QAi7S4vvoAYDICYCzEzwoBAGB9Vg5+YzpGshMA67w6AECOKysT8XpN3UcrVv/ORVtDb/rkZ+Ub7/uI/Obb37PmRiLjImvXzv+UWkHf1Hzqpn+v4tD3VhoCFzUsy6mD2H//t+f8noaqG5bUZK6lssMh6yrKjDm+ydD32/qzZlQoOwoLpWzlCqNSOpngdzptEx2PVgH7738w7dsMmIwAGIClcTYMAADAxnRm2d4/udrSwe902QiBXVQAA0Duy/Pq37l0HO2S+75+p9yyaq2MbdsmMpqdi7FgDZOrV8tkQ0P8balfJrLu4pkB8B9eGL3FCYI9pR5xlObOzNaBh7fEnU+rdD83/PAhedf//Ji4yjO3z+sqy42Pybx/1o476Q5/tdq35mNXyLJHvy9VD94nha3npPxYnksunvN1M/zszyXcfXwRWwoAAKYjAMZC2lkhAACsR4PfEx+/VnruuFcG++zTsCMbbaCpAAaAHKdVi/XmViLaqfo3ntpil5Ru+6k4N90mjid+LAV9fdbbSGRE5Kqr4z9Ny8r4X9fwd80Fs+Zru9wucZ2behBoJRo6Dj68Zc4tqv3yP0nRua1ScuMNsvSp/zQqYKsu/aCUNJr7745W8mq76WTePx8OjsmaNITUGnTrPsaqfXXfHbW1i35cR1mplF72oTm/37f5m4t+DiCD9rDYAKzMydEBAACwDw1+9QRV0HfqxG2TjSpc9aQUAABppZWKJrNj9e90H1nRGP1sdFQc7e0i7e0yeeFaoyXw5Mo5gj/kJD3ekba26OtgOuc8pwj1e/r3rOO1qS+5Sz0SuvTDObFE84WO2rK4eM3M2claAVumNxGp8vkk9OzPZPT5X0vwyFEJB0Np3TatAn7suC+h++r8Xw2NU21TrYF28bvOFc8Vf7qoKt+FlF29QYZ+/FTce43tfVVGX9whnksuMu35gTRidCIASyMAxkKYZQAAgAXEC36n05M9etLH6vzhsHSHxjM2Pw0AkOOo/l1Qrcct766fXblXsHuXFO7eJZMtLRJp+4DRHhj5IXL5eik4cEAKjh07tb96gcNpVb4zuD0zPp1ctTotFaHZpq2fNXSMp/j8VVI5x8zaGF0D98ZrjJua6Hhdxn7RLqEDnTJ28LCEhoYXtYf6ntntKJgKd+ej77G1YjhR2tq5+OwWKb5obUrzfFPlrF8qnveuk9Ff74z7CDoLmAAYNkEADMDSCICxEAJgAACyaKHgN0ZPDtmlunbP0LBcVuPN2POFQ2FxunjbCwA5yeTwVz357C9tXf17yfL6eb9f0NkphZ2dItXVRjCoVcHIcR6PRK7/tBRuvv3UXOjOAyLnrUp4v7WK2O7GOw/O2fpZ59TWfvlLSe+hVs6W6G3a1/T9/Pj+3xqtpsePdUmof0AiExMJP6a2dNZwN5GuP02e2fdxFBaKq6pSihqWiWtlixStWS1FF2c3YC299MNzBsDh4z1GML9Q+A5km7OpmRbQACyNM2EAAAAWlGjwG+M12vbZIwDuGBnNbAA8Pk4ADAC5SP/va1xu6o75+vzy3Av2rf5Vl8baPy+kr08cWx4xZgRruKdVwRoUIjdNVlfLxOc/L4X33BMNgX0nRPa/Gp0FfHolcDgs0vn7qU+1+tfurcMjgWHpnaf1c/UtXzTm1aaDVtfGq7DV9/vGxx27jI8TJ3wS7j9VUBgOBIyW0mvKShO60NPrLJSz/uh9xp+1qldOPrcVaYWvc2mdEfbGE3h8q5Re+iGjWhgAAKSmYHJykqXDvMKHD/EiAQAgQ5INfmPa+wek3T9om8P0mYb6jLWBXtZ8hjGnDgCQY3Qmqcnzfx967Al58SX7Fvho9e/1a1pT+2GPxwj6IuvXG2EhctToqBTec/fMdtDeKhHvyYv1AgERf380BNbwt6FBJj7/17a/OEDn/g4/+/O439P2xKlU/5qp5+Zb5mxVHaMtq+vu3Gyp7Z6PVvmeXoFdXOKWgoICo0I6MhGR8Hj0daftqp1VXmMfS268wVo7gny119nUvIajD8DK5h8eAQAAgIzQ4PfEx6+VnjvuTTr8FaPd2zwz2yxozyLnoSUjFAzZam0AAAnIUPWvncNfSab6N57R0eic4E23SeEjjxgzY5GDPB6ZuOUfJHL55adCXQ18Dx+K3rQyOMfC3+FnfjZn+Kutn6tv+ZuMb9NCXC0rFrxPuiqWM0UrfI3tLnQYF2s6HA4ZGwlKcHjUeP8eC39dbpc4w+PiHOgXx44dEvnc58XR/ktb7StyEvN/AVgevfCQiL0icj4rBQBA+qVa8Xs6t8Ne1/Vlsg30eGg8I88DAMggDX+d5p7S2PLUT219RFtrvHJmRVlaHssIgnfvksmWFmNOsN3b/2I2Y/5z2weMYK1g374ZFcEa/E6uXRttC25zOvfXf/+359yJdLZ+TqfCBFohF7W8w1YHR9s7lzQtl+Bbx4zQdzoNhStqKqXcWxFnlMukyBNPSMGBTpm49lpa1SNbDrPyAKyOABiJ4IomAADSLF3Bb0ym2imniz8clu7QeEa2mwpgAMgxOp/U5NbPHW8cklf2d9h63bT9c7oVdHZK4b33iFRXRwPDtWuzvZtIJ4/HOK6itxwUm/sbGY7fiUZbP+tsWityvWPhCmC78d/8dzJy+Misrdbgt6qu2giB51Pw6j6jO8HE9dfzzwCygQAYgOURACMRBMAAAKRJuoPf6ZrcxXI4OGabQ6VtoDNRBRyy0ZoAABJgcvirnnzW3u1Faz1ueZ8JAfCUvj5xbHlEHNt+Gg2CV6+mCg+W17f5Dhl/42DczdTWz97PWne2bCLVvc6ldRnZlnTQ8Hdo729nPJIGvkvPrDfaQc9JLwDSGdXaltx3wgiBHbt2cTEKsoHz5QAsjwAYidChR1ewUgAApG58+w7x33W/KcFvjNdohWmjADiQmQA4MhGRcCgcp30cAMB29OR//TJTt1qrfzvesHdhz0cWM/s3GbEg+AmPRNraoi2CCYJhQQMPb5HRX++cc8PKPrbBaElsVYm0pbby9k+nF8TGC3+XNZ8hLnfx3D+o//a3nnvq86NHRDoPSIHOAyYARubtYc0BWB1nwQAAAEw00fG6DN55rwQOxK82SCevs9BWhzIYiRizgFtLzD9RrHPFylzlpj8PAMBkGaj+fejRJ219FD1FTnOrf+MZHRXHtm3iaG8nCEbWaLA4vv+34igvl8KzzpTij15ubMroizuMDjxz0crZyk9stPyBK3rHijkrmO2k7/4HZ23tkoa6+cNfrfqdHv7KyUBYA+Bp86oBAMApBMBIRLuI3MZKAQCQuEwGvzFNHreIf9BWR6ljODMB8KgGwFUEwABgaxoAmFz9+8JLvxFfv727Omr4W1KUpdM9sSB42zaZvHCtRNavl8nq6uxsC/LG4K2bZGjXyxKZmJi5y3fcK6VNyyXcN//f6epbvmiLpUqkCtjqtCtSOBiasZXa8rmkYoF9a1w++2tOTmsje5xNze0sPwCr439KAACANMpG8BtT7yqy3aGMtYF2OxymPo9WAAMAbM7k6t+R0aBs2brN9st0aXOG2j8voGD3LincvYsgGKbqv+Gmed93Dx8+Ynws9hTLeGjcGA0ynee966R4zWoOUoZE4lxgU1lTufCTl5XN/po/+liTDQ022XsAADKLABgL0iuawocPsVAAAMxj8shR8X/l9qwEvzEaouocYH84bKtDpW2g15hc0RAeDzMHGADsTKt/vebOjX/2+R0yGgzaepkuWV4vtSVuC2zJKTOC4A+0yWSDNQJq2J+2fE70vffY6Jg4HA4pcrlkPHSqAtX72Rtssw4aVI/tfdUCW5Je87Z+jon3+83RaLg/uZoAHxm3lyUHYAecAQMAAFiEiM8ngbvui992Lgu0CthuAfDOgSHTA2A1MjQsFYlUGAAArOf02Y9p5uvzy9bnfmn7A3/pCuuGq1NBcEuLRC5fL5MrV1pgq2Bn8831jScSiRhBYiwELr/6CnHWL+U1kEGOqtkX8jgKE+gE5Dsxswq4uyv6terq6MxxILPsPSsCQN4gAEai9Mqm81ktAACirBb8xmgArBW1dtIdGjduZrewHh4kAAYAW9LZj25zq1qffO4Xtn9ttNZ45cyKOG1SLaags1MK772HIBiLou/Fg76+qYfQEFHf55V7K6Y6vmi7Zx0Dou8BA/6h6NdOhsCuinKp+MS1HIQMK7r4InHXVs84dnqMFpwBrJ0JA4FoCKzBr/7Z45GJ6683PgIZdpgFB2AH5g5bQy7hyiYAAE6ebBq8dZN0XfNJGdi+21Lhr2ryWKvtY6K0CthsenLp9LlvAACLczpNn/3b8cYhefGlPbZ/JVx5TpMFtiJxsSC48J67peDAAbtsNixifNdLUxui4e+y5jOkqq56xrgP/boGi0sa62T52WdNhYwaAk+Gx8WRgQ40mM37hc/O+NpA70Biq6TBbywI1vD385+npTyyhQAYgC0QACNR9v9tGACARRp54EE5fu2nLBn8xjQlMkPLgrRqORgxP5wdGRy24eoAQB7T8NdpbvOyLVu32X59tfJXK4DtiCAYi7X0zPoF58hqMKz3W9JQZ3w+PhKUwFe+bqu1d5+/ygJbsXhaBVzzsSumHkcv0gz0J34xqHYPmLjlHwh/kU0EwABsgRbQSBQVwACAvKXB78B/bZNwMGSLJdBWytpS2U40/NUQ2OxZwAO9fimrKrfV2gBA3tK2z9r+2UQvvPQbeevtbtuv8EcsPPs3UdNbQ0+uXSeRtWvtseHIKpfbJe7SxFsA6/tAl8clXYfelqEXd4r1m6bnppIbbxBHZYX0/uBHxoW1J471GPs57/t0nfd7+Xr+bYAVEAADsAUCYCSKCmAAQN6xW/Ab0+R22y4AlpNtoM0OgEPBkIRD4RntAQEAFtX6TlO3a2Q0mBPVv7Uet7xveb0FtiQ9NAjWm2PbTwl7MCfnO1YY3yqvqkh6kbRaWKuBNQQObnlU3BuvYaGzQNd92aUflpHv/kCGt+8yQuCx4JjRylvbdxuqq2WyZaVEVq+WydWr82uBYGUEwABsgTNfSBQVwACAvDH29DYZfHiLBH19ttzlJk+x7Bw0f6ZuumlorTetYDaTVgHXLKu13foAQF6pXSLiNbel8ZPP/lJGg0Hbr+oGm83+TVhfnzi2PEIQjLgKW88Rp9tlVACnQquG9f1g6LXXxc0SZ42jtlbKbvnbqUps/T1sorFBJks8MtnYaMz6BazG2dRMAAzAFgiAkSgqgAEAOc/uwW+M2QGqmbQKeMOSalOfI+AfIgAGACvTmb8tK03dwLeOdctzL+yw/csg16p/4yIIxhxKL1gj0nU05eWpqKmU3uPHWV4LKf7o5cbGTOb7QsDK3uToALALB0cKiXA2NVMBDADIWRMdr8uJj18rPXfca/vwV3mdTuNmR3sCw8Y8YDNFJiIS6LdfhTQA5A2d++s2tyZvy1M/zYnVvCTXw9/pTgbBzk23iWPXLutsF7Km7As3ibt2gQsHtZvAeatF1lwQvZ02V7x6VWvOHMDg3lctsBVAzqP6F4BtEAAjGXtZLQBALtHgt/+Gm+TtG2/OieB3uiZ3sXU2JklaBWy2IT8BMABYUlmZSFOzqVv28v7XpOMN+5+/9RQ55dIVjRbYkgwjCMZJ2j54YuO1cy+H/lty3iqR2tpoS3m9aXcBDYIBIDUEwABsgwAYyaAKGACQEyI+31TwGzhwMCcPqs4BtqudgwHTtzw4PGrcAAAW03K2qdszMhqUhx59MieO+qXNjVJSlMeTvU4GwYX33C0FBw5YYIOQDZOrV0ukrS3+M59W7TtFg+Cy6NRZY84sACSOABiAbRAAIxnMAQYA2JoGv4O3bpKuaz6Zs8FvjJ0rgLUFtLaCNtsQbaABwFrql0WDGRM9+ewvZTQYtP2Bz9vq3zgKOjul8N57CILzWOSqq2Xywjizoef7ux4OGx8mTZ43nkmTAfMvogTA+XEA9kEAjGRQAQwAsKXpwe/A9t0SmZjI+QOpM4DrXUUW2JLUtPcPmv4cAf+QhENh058HAJAAnV1vchDz1rFuee6FHTlxNPK++jcOguD8NnHttRI5vR10x++mgt4p+nnHa9FwuLraqCDOFaHO3L7AFbAIzo8DsA1+W0Ay2kXkNlYMAGAnIw88KAP/tU3CwVDeHbcmt1u6Q+MW2JLk+cNhORwcM72Sub+nT5Y01pn6HACABLS+MxoCm2jLUz/NiSNB9e/8YkHwZEuLRC5fL5Mrc6fCE/OLrF1rHG/HIz80XgeiFbE7t4t4q6Itn/1+kcBQNAT2eGTi+utZUQDJogIYgG0QAAMAgJyUz8FvjM4B3jlo3zbH7f0Dct0yc8NZrQKuqqsWp4u3xQCQNRrO1Naa+uzPPr9DOt7IjbF9VP8mhiA4P01WV8vE5//aqAJ37NolBa/uE/GdiN5OMl4TV18tkw25dSHFRPdxC2wFkNucTc1UAAOwDX5jQMKcTc3t4cOHWDAAgKWNPb1NBh/eIkFfX94fKDvPAVZaAUwVMADkOK36bT3X1H0cGQ0as39zAdW/yZsKgi9cK5H1642AELlPA/+Jk6F/QV+fSG+v8efJxkaj+teOwgsEvOHjPbyyAXP9ivUFYCcEwEjWgIhUsmoAAKsh+J3N7XAY4amGqHZFFTAA5LimZhG329R9fOixJ2RU533mAKp/U1ewe5cU7t5FEJyHjGOdA8ebgBfIOqp/AdiKg8OFJDHnAABgKRMdr0v/DTdJzx33Ev7G0VpqzwqHGA2vdR6w2bQKGACQYdr6uXG5qc/58v7X5JX9HTlxZKn+TQ8jCN50mxQ+8ojI6Ggu7BIwZWzPPhYDMA/nxQHYCpeNIlk6NOn9rBoAINsiPp8M/OMmCRw4yLGYR5PJVVWZ0N4/KBuWmFu1QRUwAGRYhlo//2jrtpw5slT/ppcGwc5X90mkrU0ibR+wbVtgAEDGHGapAdgJFcBIFv/RAQCySoPfwVs3Sdc1nyT8TUC9q0i8TnufLN4TGM5IFXBvt8/05wAAnJSB1s8699fXnxvdGqn+NcnoqDi2bRPnptvEse2nVATD9kJv8PsRYCLOiwOwFQJgJItWFwCArAls/jcj+B3YvlsiExMciAS1lti/okWrgM02MjgswWFO/AKA6TLQ+rnjjUPy3As7cuZYUv1rslgQvPl2cezaldO7Cvua6D6+4LZHAsMcYcA8nBcHYCsEwEgWw+4BABk38sCD0rV+g/Q/+wuC3xQ0eYptt82ny1gVcBdVwABgqgy1fn7o0Sdz5jhS/ZtBfX3i2PJItCKYIBgWE04gAE4kJAaQGmdTM+fFAdgKATCS4mxqbmfFAACZMvb0Njl+xf+Q3sefknAwxLqnSCuA3Q77v+3LRBVwKBiSQP+Q6c8DAHkrA62fn31+R860fhaqf7PjZBBceM/dUnDgQD6uACxkYu9eoxNSwaFDUlRcNGvDXG6XFHuKxV3qlsmDhzh0gDl+xboCsBt+g0Aq3hSRs1g5AIBZNPgdfHiLBH19rHGaaAi8x+Yt4XT711WWG3ONzaSzgEsqSsVRyLWSAJBWGWj9/Naxbtn63C9z5rjVetxy5TlNFtiS/FTQ2SmF994jky0tErn6aplsoBIbmRPc8qgM/McTEhqa/z18aPqFsgfekND6DVL5J5dLyY03cLSA9KH6F4DtcFYLqWDgPQDAFBMdr0v/DTdJzx33Ev6mWWup/ecAq2d6+01/jshERPp7eP0BQFploPWzeuixJ3LquG0g/LUEIwjevFkKH3lECvp4jwBzRXw+OfHxa+XEd3+4YPgbj3ZO0g5KOkJHQ2QAacH8XwC2QwUwUqH/4b2flQMApIue5Bj86mYZ2vtb1tQksTbQwUjE1vtxODhm3Jrc5s41HuwdkPKqcnGZ/DwAkDda32l66+cnn/2lvPV2d86sqFb/vm95vQW2BDEFu3dJ4e5dErn8com0fUDEkxsX2ME6jPD3U/8r4eBXO9bEe78aHB41gmANkcue/7VUPXgfRxlYHAJgALZDAIxU0PICAJAWeoIjcNd9MrTrZYlMTLCoJsuFNtBizAIekOuW1Zn+PL1dvbKs+QzTnwcAcl7tEpHaWlP3MtdaPwvVv5bm2LZNHO3tEmlrk8jl6/N9OZBGvTd+YcHwV0eVlJaXLjiyJBQck+BwUIaOHJX+6/5Kqn7wHQ4VkDrOhwOwHVpAIxXtrBoAYLFGHnhQuq75pAxs3034myG50gY6VgVsNq2c0EpgAMAiaNWvya2fR0aDcvf3f5RTR6m1xkv1r9WNjhpBsHPTbeLYtSvfVwNpoL8fzTcGRwPf5WefJUvPrJeyqvJ5w1+llcEVNZXS0LJcKl0OmbjnXg4TkCJnUzPnwwHYDgEwUsEMYABAynQOlc6j0rlUBL+ZFWsDnQu2nsjM/D2dBawzgQEAKdLWz05zm49p62dff24V5lxJ9a999PWJY8sjUrj5dik4cCDfVwOLMLpz95w/vKShzgh+na7U/j3VMLi48/dSsG8fhwhI3pusGQA7IgBG0pxNzQTAAICkjT29TU58/FpjDpXOo0J2aAicC/zhcEbaWWv4e+JYD69WAEhFU7OI12vq0nW8cUiee2FHTh0erf7VG+yl4NgxKbz3Him8524p6MvMhWrILcGu+O85NfzVit90KNzyiFG9DiApnAsHYEsEwEjVr1g5AEAiJjpel96//JT03HHvvC3NkBm50gZaPdPrl2DE/OrckcFh4wYASEJZWTQANvPf59GgPPTokzl3VDae12KBrUCqCjo7pXDTbVL4CEEbkhOvO5K2cE5X+GvQ1uVUAQPJ2sOKAbAjc/swIZcx+B4AMK+IzycD/7hJAgcOslAWEmsDnYng1Gy6DzsHhqStqtL059Iq4OWlZy04aw0AINGWz+etNn0lHnrsiZxr/XzJ8no5s6LMAluCxSrYvUucr+6TSFubRC5fz3oiJZWpdgOoXyZSuyT673FwVOToEZFAwPhWQfsvRdau5YAAiaMCGIAtcQYLqeLKJwBAXBr8Dt66Sbqu+SThr0XlShtotXMwYLSDNhutoAEgCS0rRdxuU1fs5f2vySv7O3LqqHiKnHLl2cz+zSlabbltmzg33SaOXbvyfTWwAHdt9Yw7uEs9yc/81e4Lf3ihSOu5IrW10Tb8GgavuWDq32VtVw4gKZwHB2BLBMBIFf/xAQBmGXngQTn+l38lA9t3x21hBmtYV5nGNnJZplXA2go6E2gFDQAJ0KBBbyby9flzsvXzpc2NUltibnCOLOnrE8eWR6LzgQ8c4CggLs+718z4srMoyfBXq3016C2L00WEH+AeAAAgAElEQVRAv2fyv81ADuM8OABbIgBGqmh9AQCYMvb0Nulav0F6H39KwsEQC2Nx9a4i8TpzZxJIx8ioHA6OZeS5tApYq4EBAHFo6KDVvybT1s+jwWBOHQGt/r10RaMFtgRmMuYD33uPMR+4oK+PtcYMniv+dMbnkWRHtui/v/O9x89A1xwgBw04m5oZhQjAlgiAkRJnUzNXPgEAZHz7Djnx8Wul5457CX5tZl1lbs0XfKa3PyPPo+Hv8be6M/JcAGArGjq0vnP+8CENnnz2l9LxRu5dj7zxXS1Skmy1H2xL5wMXbr5dHNt+arSJBlRh6zlStnLF1FokfdGhzvydj+9E9Jue3BkHA2QA58AB2BYBMBZjL6sHAPlpouN16b/hJum+9csS9FG9YEe5NAdYdYfGZefgUEaeKzg8KoO9Axl5LgCwDa08i9d2NI3eOtYtW5/7Zc69Js6sKJP3La+3wJYgo2LzgTUIZj4wTqr86iZxFBYan+h7zqRC4PkuwDl6RORk54TJVatZbiBxBMAAbIsAGItBG2gAyDMRn08Gb90kb994swQOHOTw25i2gM61ELi9f9CYCZwJ/T19EspQ22kAsLwMzP0dGQ3K3d//UU6+Fjae12KBrUDWMB8Y0zhqa6X2CzdOfWFkcDjx5fHP0aW2u0uk8+Rry+ORiauvZsmBxHH+G4BtEQBjMbgCCgDySGDzv0nXNZ+Uge27Oew5orU0twJgDX+f6c3MeCatxjhxtCcjzwUAlpahub9bnvqp+PpzbwTfBfW10lrjtcCWINuYD4yY4o9eLkv+4s+MSmC96DDhKuD9+6Jhb2zWbyAg0vFa9CYnw9/Pf54W0EByOP8NwLYKJicnOXpISfjwoQ06gonVA4DcFtzyqPRv+Xdm/Oao2988lrGq2Uy5blmdNLmLM/JsFTWVUrOs1gq7DQCZp+1G11xgeuvnF176jXznsdz81fOOP14ntSVuC2wJLMXjkUhbm0QuX89xyWPj23dI3+ZvSonHJVV11YtbiOpqmbj+eplsaMz3ZQWSVeVsas69K9AA5AUCYKQsfPhQk4gcYgUBIDeNPb1NBh/ewozfHKcVs5manZsp9a4i+UxD5mYpLj2zXkoqSrO92wCQeeetFqk19yIYnfv7tQe+J6MnZ1fmkg1nN8mV5zTxwsXcNLS76mqZXM3M1nw28sCDUtHzttEuPGmxiwnaPkDlL5C8AWdTM206ANgWATAWJXz4EC8gAMgxEx2vi/9r/yojR7s4tHnAHw7LXUdy71i3eSukraoyI8/lKHRIwzuWi9PlzMjzAYAlNC43vfWzzv39+gPfk7fe7s65Y+4pcso3/3idlBTxfwcWNtnSIpFr/0ImqxdZBQpbKzh2VAr27TNmRWvL8LlMNjSINDRKZPVqLh4AFudXzqbmNtYQgF3xmwYW61ci8n5WEQDsL+LzyeBXN8vQ3t9yNPOI1+k02iUfDo7l1E7vHAzImvJSY//MpnPZjr/VJQ0ty7O92wCQGd6qjM39zcXwV218VwvhLxJmzAfedNupttBUcuYlbd9stHC+/NTeaxgcM9nYyGsDSC/m/wKwNX7bwGIdJgAGAPsbvHWTDO16WSITExzNPLSusjznAmCda7z1RJ8xDzgTQsGQ9Hb5mAcMIPe53SLnrTJ9N3Xu74sv5eZ519Yar7xveeZGFSB3ONrbxbFrl0Suuloia9dyZCGTK82/GAfIYwTAAGzNweHDIvEfIQDYmM6T6lq/QQa27yb8zWOtJZ6MVMpmmobamZxvPNg7ICODw1bZfQAwh879Nfn/DJ37u2Xrtpw9gBvPa7HAVsC2RkfFseURKbznbqMlMADANIdZWgB2RgCMxSIABgAbGnt6m5z4+LXS+/hTEg6GOISQNWUlObkI7f2DRjVwppw41iOhHKumBoApreeKlJWZuh469/ehx56Q0WAwJ9f9Iysa5cwKc9cQ+cFoC715szie+LERCgMA0svZ1NzOkgKwMwJgLBYBMADYyETH69L7l5+SnjvulaCvj0OHKdoGOhfFWkFnis4DPnG0x/gIADmlcblI/TLT9yiX5/56ipxy5dlNFtgS5BJtC+3cdJvRGhoAkDZ7WUoAdkcAjEVxNjX7RWSAVQQAa4v4fMac37dvvFlGjnZxtDCL2+GQNWWlObkwHSOjxi1TYvOAASBneKtEWsyfM/ns8ztydu6v2viuFikpyr2RC7AA2kIDQLrR/hmA7REAIx2oAgYACwts/jfpuuaTxpxfYD5tVRU5uz5aBZzJVtAB/5AxExgAbM/tFjlvlel7oXN/f/RU7s79ba3xyvuW11tgS5DLaAsNAGnD+W4AtkcAjHRgHgIAWFBwy6PStX6D9D/7C4lMTHCIsCCv0ylN7uKcXKhMt4JWWgUcHObkKwAbczpFzlsd/Wginfv7tQe+l9OvlI3ntVhgK5AvaAsNAIvG+W4AtkcA/P+zd/fBVdd3/vffCd/Ec0IICUkgbAJ+jxMwVspGqsI4dZvO7zfe/WPQqbMtGYujrLsdC7qzO257uT9x7Gq5pnZRd5m6tIrTUpnfVbm5rrWIV7eE2gGVqwWtncZVPAckJCQn93cnh+85uebzTaiC3OTmfG8/z8dMJs5v91e+5/3ONnhe5/1+Ixf4RBQA+Mjoa3ul854m6fzJT8VKpWkNpqShbG5oC6bWQL/VP+Dqn3n6RLukU6Ou/pkAkDN1XxApLna8nk9veVFGUqnQ9u2Wq2pkcYnzdQTOwVpoAJgJVkADCDwCYOQCvxABwAcyLR9Iz4MPScczz0sq6e6kI8JDTQCXOjzp5aXmnn7ptSzXniCbyUrnyQ77OwAEihkTqahw/Im3794rJ061h/ZnoyIakdVLTR88CXTFWmgAmLI+w4zxfjeAwCMAxowZZowJYADwUDaZlP7HNkr7t/9BBj/8mFZgxsJ8C9iLVdDpVFo6Wztc/TMBYEaqFo4HwA578/AReePNQ6Hu1TeW1UpRQXg/WIXgsNdCb/q+5L33Hl0DgEvjvW4AoUAAjFw5QCUBwH3DW16Qtq/fJ30H3+HOL3Kmvnh2qKeAE6lRae7pc/XPHO4fsm8CA4DvqZXPddc4/pQnWtvt6d8wW1FVIV+qcn6KGpi07m6Z9eOt42uhu9kYBAAXwf1fAKFAAIxc4ZNRAOAidef39J1fk65f7CH4hSNWzQ33rcLm3n5pT59x9c/s7+qTwR53bxADwJREIiL1Kxyv2fBISp4K+d3faIEha66t9cGTAJ83vhb6+5K/95dUBwA+j/XPAEKBABi5QgAMAC5Qd34772my7/ymB4YoORyjpoAj+eH+q+KO00l7JbSb1Cro1BD39wD4kNr8sGz5+HeHPR3y8FdRd38riiI+eBLgIkZGJH/vXjsIzvvwQ6oEAJ/ifW4AoUAAjFzhFyMAOEjd+e195B/l1LcekVSSdW1wngp/V5WEewq417Lk9a5e1//c0yfaJZ0adf3PBYBLUuFvsfP/vb91x045cao91L1YXFIst15V44MnAS4vr7VVZj3/nOTvfNUOhQFAd4YZ431uAKFAAIyc4BcjADin/7GN9p3fgXf/SJXhqlVz54R+Cvjo4JD95aZsJiudJzvs7wDgC+rmb2mp40+y7zeH5LeHw/+vjuuuq/PBUwBTk9/cLMbGxyXvvfeoHACdHaD7AMKCABi5xC9IAMih1PZXpO2ORuk7+A53fuEJHaaAFTUFrKaB3ZROpaUt3koIDMB7NYtEqhY6/hi/e/9P8vM9e0Pf8Malpj0BDATSyIjM+vFWmfXcs5LXzdYhAFpiyAlAaBAAI5c4kA8AOXDm4CH7zm/nT34qVipNSeEpHaaA1R1gdQ/YbSoE7mpz/88FgD9TwW/tEsfrcaK1Xba+siv0da+IRmT11aYPngSYmbyPPrJvA+c376eSAHRDAAwgNAiAkUvNVBMApi/T8oH0PPiQtD/2JHd+4Ru6TAG3p894cg94sHfAXgcNAK5T937V6meHDY+k5NmXfi4jqVToe8zqZ4TKyIjk79xpB8F5rSfpLQBdEAADCI28sbExuomcsBLxehE5QjUBYGqyyaQMbv43GXj7d6x6hi+pCdnNn7TZ38OusXKe1BfPdv1VVlbPl+KyOfwfAAB3qPC3foWIYTj6x6nw9+ktL8qJU+2hb+wtV9XImmtrffAkgDOyt98u2dvvoLoAQs0wY3l0GEBYMAGMnDHMGJ+QAoApGt7ygpy+9wHu/MLXdJkClol7wGoa2G2drR0y2DPg9csHoAMV+i5b7nj4q2zf80stwl979fNSVj8j3PL37hVj4+OS9+GHdBpAWB2gswDChAAYucYvSgCYhNHX9tp3frt+sYc7vwgEHW4By8S08+7OLk+mnVUInE6Nuv7nAtCICn3V5G8k4vhr3r57r/z2sB6fEVarn4sKnA/UAc91d8us55+T/J2v2iuiASBkGG4CECoEwMg1flECwCWcvfPb8czz3PlFoOg0BezVPWClLX6KEBiAc9Tkb7Hz/13+5uEj8sabh7RopFr9XFde6oMnAdyT39wshroN/N57VB1AmPC+NoBQIQBGrvGLEgAuQN357X9so7R/+x9k8MOPKRECSU0Bl7qwMtQPjg4OyVv97q9kzmaydghspS0/lgVAkNVdI1LqfFD5u/f/JD/esUuLHxVWP0Nrahr4x1tl1tatTAMDCItmOgkgTAiAkWsEwABwHnXnt+3r93HnF4GnpoAbykq0aaSaAk54MI2rQuDTJ9rs7wCQEyr8rVroeC1PtLbL1lf0CH+F1c+ALe8P743fBmYaGECw9RlmLEEPAYQJATByyjBjKgDuo6oAMH7n9/SdX7Pv/BL8Iizqi2drMwWs7DidlF7L/WncdCotbfFWQmAAM1ezyJXwN9ndK09teVFGUiktmsbqZ+AzRkaYBgYQdAw1AQgdAmA4gV+YALSm7vx23Xu/fec3PTCkezkQQrdp9IZ3Kpu1Q2D13W2EwABmTAW/tUscr+PwSEqefenn2oS/i0uKWf0MXADTwAACjPXPAEKHABhO4BcmAC2dvfN76luPyPDJNn4IEFp1RVExI1do0+D29Bl7HbQXVAjc1Zb0ugQAgkiFv2r1s8NU+Pv0lhflxKl2bX5MWP0MXALTwACCiYEmAKFDAAwn8AsTgHY+e+cX0EFD2Vyt+nx0cEiae7y5cjHYOyCdJzs8+bMBBFRxsSvhr7J1x06twt/GpaY9AQzg0pgGBhAwDDQBCJ28sbExuoqcshJxtReyh6oC0IG689v7Hy+y6hla2t3ZbQejOmmsnGffQfZCcekcqayZz/+xAbg0Ff7WrxBx4V67Cn9/e1ifz/+q4PfJr1zvgycBgmXsi8sl09QkEo3SOQB+dNwwY9x2ABA6TAAj5wwzpnYkHqeyAMKMO7+AmgIu0a4KahW0WgntBSaBAVwW4a9jogWGbLhhWUhfHeAspoEB+BzTvwBCiQAYTmENNIBQ4s4v8KlSw5CGUr1C4FQ2K9vaOuzvXlAhMDeBAVyQi+Hvm4ePaBX+KquXmlJRFPHBkwABxW1gAP7F+9gAQokAGE7hk1MAQoc7v8DnrZo7xw6CdeJ1CNzf1SeDPQP8NAL4lPrvYRfD3x/v2KVV8VdUVcitV9X44EmA4GMaGIAP8T42gFAiAIZT+OQUgNBQd35P3/k16frFHslmMjQW+IxIfr6Wq6DVGmh1A9krna0dhMAAxhH+Okqtfl5XXxfiVwh4gGlgAD5imDHexwYQSnljY2N0Fo6wEnF+uAAEmrrz2/+vz8vghx/TSOAy1ERsIjWqXZnqi2dLY+U8z/78yur5Ulw2x7M/H4DHzoa/av2zw1qOxeXpLS9p1/Hv3FQvdeWlPngSIKSiUck8sE7GliyhwwC8cMAwYw1UHkAYMQEMJx2gugCC6Oyd3/Zv/wPhLzBJt5WXaVmqo4ND9pdXmAQGNOZi+HuitV02v/iKdrW+5aoawl/AaWoa+PnnJH/nq0wDA/AC658BhBYBMJzEL1AAgaPu/J6+9wH7zi/rnoHJqyoskFUlek6iqlXQhMAAXOVy+PvUlhdlJJXSqseLS4plzbW1PngSQA/5zc1ibPq+5LWepOMA3MT6ZwChRQAMJ/ELFEBgqDu/nfc02Xd+rVSaxgHToG4Bq5vAOlIhsLoL7BVCYEAjhL+Os+/+XsfdX8B13d0ya9Mmyd/7S2oPwC0MMAEILW4AwzFWIq52ZfVQYQB+ptY99/0fG1n1DOSImoRVYaiOVPi9duF8exraK9wEBkKO8NcVD9TXyc2LqjR4pYB/jVVXS7apScaqa+gSAKccN8yYSXUBhBUTwHCMYcZ61S9SKgzAr9Sd37av30f4C+RQffFsMSNXaFnSVDYr29o6pNeyPHsGJoGBECP8dcWKqgrCX8AH8lpbZdZzz0l+837aAcApTP8CCDUCYDiNX6QAfCe1/RVpu6ORO7+AQxor52lbWhUC7zidtL97hRAYCCHCX1dURCOyrp7Vz4BvjIxI/s6dMuu5Z+1/BoAc431rAKFGAAyn8YsUgG+cOXjIvvPb+ZOfcucXcFCpYUhDaYm2JVa3gNUkMCEwgJwg/HXNhhuXSVGBocmrBYIj76OPxNj4uOS99x5dA5BLvG8NINS4AQxHWYm4uqMQp8oAvKTu/Pb/yyYZePeP9AFw0Y9a2+0wVFfqFrC6CaxuA3uFm8BAwLkY/g6PpOSfn9kiyZ5eLX9qvnFtrdx6FbdGAb/LNjRI9vY7RKJRegVgJvoMM1ZKBQGEGRPAcJRhxhLqFypVBuCVwU0/sO/8Ev4C7rutvEzrqqvwe3dnt6fPwCQwEGAuh79Pb3lR2/BX3f0l/AWCIb+52V4Jndd6ko4BmAmmfwGEHgEw3MAvVACuG31tr33nt2ffr7nzC3jEjFwhq0r0nj5tGR4hBAYwdS6vff777/1QTpxq17JR3P0FgievtVVmbdok+c376R6A6eL9agChRwAMN/ALFYBrMi0fSNe990vHM89z5xfwgYayEvsmsM6ODg4RAgOYPG7+uiZaYHD3Fwiw/J077WlgGRmhjQCmiverAYQeN4DhOCsRrxeRI1QagJPUnd/Bzf8mfQffoc6AzyRSo7KtrUP7ttQXz5bGynmePkNJ+VwpX1jh6TMAuATCX1c9UF8nNy+q0ugVAyEVjUpmTZOMLV9OhwFMBvd/AWiBABiusBJxdUxqLtUG4IThLS9Iz67/ZNUz4GOvd/XKW/1MoPohBC4unSOVNfM9fQYAF0D466ovL6pi9TMQMtmGBsnedTdtBXA5Bwwz1kCVAIQdK6DhFtZqAMg5dee3854m6frFHsJfwOdYBT3OD+ugB3sHpPMkE9mArxD+umpxSbGsubZWo1cM6CG/uVlmbfq+5LWepOMALoX3qQFogQAYbuEXK4CcUeueex58yL7zm0p6G6QAmJxIfr7nk69+QQgM4ByEv66y7/7ewN1fIKzyWltl1nPPSf7bb9NjABfD+9QAtMAKaLiCO8AAcqX/sY0y8PbvmPgFAopV0J9iHTQAwl/3rb9hmXypilvogA7Gblwpmbvvtm8EA8BZhhnLoxgAdEAADNdwBxjATKh1z93//oJYqTR1BAIslc3KtrYOaU+foY0+CYEjs6OyYHGV5M9iORDgKhX61n3BlfC35VhcNr/4ivbhb+NSU1ZfbfrgSQC4Zt48yaxbJ2PVNdQcgHD/F4BOeJcHbmK9BoApy7R8YN/5VeueCX+B4BtfBV1OJyf4YR10amhE2uKtks1kPX0OQCsq9HVp8vfNw0fk6S0vaR/+rqiqIPwFdNTdLbM2bZL85v20H4Dw/jQAnRAAw038ggUwaerOr1r3fOpbj3DnFwiZqsICaSgtoa0T/BACp1NpQmDALWfDX8P5G7Qq/P3xjl3at3ZxSbGsq6/zwZMA8Er+zp0ya+tWkZERegDojfenAWiDFdBwDXeAAUzW8JYXpGfXf3LnFwg5tQo6kRqlzRP8sA66MFIoCxYvFKPQ+WAK0BLhr+uiBYZ896Z6OwQGAFZCA3rj/i8AnRAAw1XcAQZwKerOb//L25n4BTTRa1nyo9bT9l1gjPNDCKxuAS+M/YUURq6gK0AuVVSK1F3jSvi7dcdO+e3ho7RPRNbfsEy+VFXhgycB4CfZu+6SbMNX6Qmglz2GGWuk5wB0wQpouI01GwA+R6177nnwIfvOL+EvoI9Sw/A87PSbs+ugvQzF1RrotvgpSTOdDeRO1UKRZV8k/HVZ41KT8BfABbESGtAS70sD0AoBMNzGL1oA51B3ftu+fp8MfvgxhQE0VFcUtade8SkVAqv12H4IgVNDvCkKzJgKf9Xkr8OGR1KEv5/x5UVVsvpq0zfPA8B/8v7wnhibvi95rSfpDqAH3pcGoBVWQMNV3AEGcJZa99z97y+IlUpTE0BzKuhUgWd7+ozupThHVWGBrF04XyL53n5ms7J6vhSXzfH0GYDAMmPjXw5T4e/TW16UE6fa+VkRse/9fuemeikq4J45gEmIRiV7192SXbmSagHh1WeYsVL6C0AnBMBwHXeAAb1lWj6Q3qf+Txk+2aZ7KQB8hgp/vZ569SNCYCDA1NSvmv51WLK7V5596eeEvxOiBYZ876+ul4qiiC+eB0BwjN24UjJ3320HwgBCh/u/ALTDCmh4YTdVB/Sj7vyqdc+nvvUI4S+Az1FB523lfCD7fCoY3/xJm+fT0Z2tHdLVlvT0GYBAcSn8PdHaLo89s4Xw9zO+e1M94S+Aacl7522Z9dyzrIQGwon1zwC0QwAML/ALF9BMavsrcvreB6Tv4Du0HsBFqVvA3AP+PL+syO7v6pPOkx2ePgPge4Yhcv2NroS/Lcfi8tSWF2UkleLnYsID9XX2+mcAmK681laZ9dxzkvfee9QQCBfejwagHVZAw3VWIm6KSJzKA+Gn1j13/68nJZXsptsAJoV7wBen1kA3Vs6TuiJv1xIWlcy2V0Lnz+KzpMA5VPhbv0Kk2PkA8s3DR+THO3ZR/89oXGrK6qtN3zwPgODLNjTYt4EBBN5xw4zxlwQA2iEAhiesRDwhIldSfSCc1Lrnwc3/xsQvgGnhHvClqRDY60npwkihLIxVEwIDZ6nQd9lykYjzq4d37dsvu9/YT+k/48uLqmRdfZ1vngdAeIzV1kpm3d9wFxgItpcNM7aWHgLQDe/YwCus3QBCinXPAGZK3QNWIScubHdntzT39HlanXQqLW3xVkmnRukSoMJfNfnrQvi7dcdOwt/zqJXPa66t9dUzAQiPvI8+EmPT97kLDAQb70MD0BITwPCElYg3qg+vU30gPFj3DCDXXu/qlbf6B6jrRagpYK+DcjUBvDD2F1IYucLT5wA8U1EpUnfN+PpnBw2PpOTpLS/KiVPt9PozKqIRefIr10tRgbP1BwAlu6ZJsitXUgsgeMoMM9ZL3wDohgAYnrAS8VIR6aH6QDj0P7ZRBt7+nWQzGToKIKfUKugEU6YXZUaukL9eUGHfB/aKCoHVTWB1GxjQStXC8fDXYSda2+3JX8Lfc0ULDPnuTfX2BDAAuGXsxpWSaWqi3kBwvGuYsXr6BUBHrICGJyY+dfUu1QeC7czBQ3L6zq/Z654JfwE4QYWbpQ5P1gWZCsdVSN5rWZ69imwmK6dPtMtgD9Pa0EjtElfC35ZjcXmKyd8LeviGZYS/AFyX987bMmvT90VGRig+EAysfwagLQJgeGk31QeCKZtMSu8j/yjtjz0p6YEhugjAMWqy1esJV79rT5+RH7Wetr97qbO1Q7rakrq3AzpQwW/NIsdf6JuHj8jTW16SkVSKH6vzPFBfJ3Xlpb56JgD6yGttFWPj49wFBoKBABiAtlgBDc9YiXiDiOynA0CwjL62V7r//QWxUmk6B8A1RweHZHcnN8YvRYXkt5WX2reBvVRcOkcqa+b7tErADKhtBPUrRIqdnzpVK59/e/go3bqAxqWmrL7a9N1zAdATd4EBfzPMWB4tAqArAmB4ykrE1SrouXQB8D819dv3v56UwZYP6RYAT7ze1Stv9bNm+HIaSkukoczbv14VRgplYazavg8MhIIKfeu+4Hj4OzySkmdf+rm0HEvwc3MBX15UJevq63z3XAD0xl1gwLf2GGaskfYA0BXvyMBrrOEAAiC1/RVp+/p9hL8APKWmW+uKojThMpp7++1p6VQ269kzpFNpaYu3Sjo16tkzADmjQl8XJn9PtLbLPz+zhfD3IlZUVRD+AvAl7gIDvsX7zgC0RgAMr3EHGPAxNfXbde/90vmTn0o2k6FVADzXWDlPqgoLaMRlqJXZ29o6fBACnyIERrBVLRS5/sbx9c8O+t37f5KntrwoyZ5efmAuYHFJMeEvAF/jLjDgSwTAALTGCmh4ykrE1fGmOF0A/Efd+k1u3kLwC8B3ei1LftR62tNwMyjUXeC1C+d7GpqrNdDlVRVSXDYnaOWD7szY+JfDdu3bL7vf2K97tS9Khb/fualeigqcDeEBICeiUcnedTd3gQHvHTfMmEkfAOiMABiesxLxoyLyl3QC8Ac19dv/L5tk4N0/0hEAvtWePiM/am2nQZOkJqfri2d7+gzlCyukpNzb28TApNVdMz796yB173frjp3y+/db6MtFRAsM+d5fXS8VRRFfPh8AXEz29tsle/sd1AfwzsuGGVtL/QHojBXQ8APWcQA+oaZ+T9/7AOEvAN9TE60q1MTkqJvA6stLXW1J6TzZQcfgb2rVs1r57HD4q+79Pr3lRcLfS1Dh73dvqif8BRBI+Xv3yqytW7kLDHiHs4MAtMcEMDxnJeINIsLOM8Bj/Y9tlL6D79AGAIHS3NMnzb39NG2SVHCuVkKr1dBeicyOyoLFVfZqaMBXiotFli0XiTgbOL55+Ihs371XRlIp+n8RZ8Nftf4ZAIJsrLpasuv+Rsbm8cFFwGVlhhnrpegAdEYADF+wEnH1C5mdgIAHzhw8JN2bfk5B/awAACAASURBVCjpgSHKDyCQ1GTr0UH+O2yyVPj71wsqxIxc4dkzFEYKpbJmvhR6+AzAOSoqx9c+G87emVXB7xtvHqL2l/FAfZ3cvKjK188IAJMWjUpm/XoZq66hZoA7DhhmrIFaA9AdATB8wUrE1VqOO+kG4K7BTT+Qvl8dkGwmQ+UBBNq2tg5JpEZp4hTcVl4qq0rmePbnqwnghbG/IASG92oWidQucfQx1L3fZ1/6ubQcS9DwyyD8BRBW2TVNkl25kv4CznvEMGObqTMA3REAwxesRFwd5X+JbgDuyCaT0vP3j8rwyTYqDiAUUtmsHQK3p8/Q0CmoK4rat5S9XAldWT1fisu8C6KhOTX16/C935Zjcdn84iusfJ4Ewl8AYZe9/XbJ3n4HfQacFTPMGJ+6A6A9AmD4gpWImyISpxuA80Z/9V/S/cPnxUqlqTaAUFEh8OZP2uzvmDx1F7ixstz+7pWS8rlSvrCCrsE9atVz/Yrxu78O2rVvv+x+Yz+NnYTGpaasvtr0/XMCwEyN3bhSMnffba+GBpBzxw0zxl8oAGhPCIDhJ1YiflRE/pKmAM7pf2yj9B18hwoDCC01AawmgQmBp0ZNAKuV0PXFsz17hqKS2fY0sFoNDThKhb7LlotEIo79KWrl89YdO+X377fQy0n48qIqWVdf5/vnBIBcGauulsz6DYTAQO49a5ixh6krAIjw7gr8ZDfdAJyhVj533tNE+Asg9NQU69qF8z1daRxEKjDf3dltf3kVng/3D0lbvFWstBX0csLP1LpnNfnrYPh7orVd/vmZLYS/k0T4C0BHea2tYmz6vuS1nqT/QG41U08AGMcEMHzDSsTrReQIHQFya/S1vZLcvEWymQyVBaCNluER2XE6ScOnweuV0GoCeGHsL6QwcoUnfz5CrHaJSM0iR18fK5+nhvAXgPaiUck8sE7GlizRvRJALvQZZqyUSgLAOAJg+IqViPeKyFy6AuTG4KYfSM++X1NNAFo6OjhkT7Ri6tQEdUNZiawqmeNZ9dQ66OIy7/58hIi691v3BZEK5+5Mq5XPz770c2k5luAnZ5IIfwHgU9k1TZJduZKKADOzxzBjjdQQAMYZ1AE+o9ZAf5OmADOjVj73/P2jMnyyjUoC0NbZe7aEwFOn1kC/3tUriZFRaayc58lK7c7WDhlNjUr5QudCO2hA3ftV4a/67pCWY3HZ/OIrMpJK8RM1SYS/AHCu/O0/E+nukuztd1AZYPo4LwgAn8EEMHzFSsTVp7R20RVg+s4cPCTJ720SK5WmigCgjkD19Elzbz+lmKZSw7BDYNOjlcyR2VFZsLjKXg0NTElFpUjdNeMTwA7ZvnuvvPHmIfoyBYtLiuXJr1wfmOcFADeN3bhSMk1N1ByYnjLDjPVSOwAYRwAM37EScX4ogWka3vKC9Oz6T+79AsB51BSwWgmN6WsoLZGGMm8udRRGCqWyZj53gTF5Zmz8yyHJ7l575fOJU+00ZQpU+Pudm+qlqIBlZABwMWPV1ZJZv8G+Dwxg0t41zFg95QKATxEAw3esRFyt67iTzgBT0/vIP8rAu3+kagBwEYTAM1dVWCB/vaDCngp2m5oAVneBi0pmB7qGcJgL937fPHzEnvxl5fPUEP4CwOQRAgNT9ohhxjZTNgD4FAEwfMdKxNeKyEt0Bpgcde+361sPSyrJjUsAuBxC4JlT94AbykpkVckcT/58dRO4pNybSWT4nLrzu2y5SCTiyHMOj6Rk646d8vv3W/hJmCLCXwCYhmhUMuvXy1h1DdUDLu86w4wdpU4A8CkCYPiOlYibIhKnM8Dlce8XAKaOEDg36oqi9m1gFQi7rbh0jh0EcxcYf1a1UKR2iWP3fluOxWXzi68w9TsNhL8AMAOEwMBkHDfMmEmlAOBcBMDwJSsRV5/Y+ku6A1xcavsr0rXt59z7BYBpIATODRX+qhBYhcFuU3eBFyxeKEYhoZL2VPBbs8iRKqip31379ssbbx7SvcrTQvgLALmRXdMk2ZUrqSZwYc8aZuxhagMA5yIAhi9Zibj6pf2vdAe4sMFNP5Cefb+mOgAwA4TAuePVNLCaAF6wuEois7mPpyU17Vu/Ynz1swNOtLbLsy/9XJI9vbpXeloIfwEgtwiBgYti/TMAXAABMHyJNdDAxfU8+JAMfvgxFQKAHCAEzh0vp4G5C6yh0jKRZV90bOWzmvrd/cZ+3as8bYS/AOCMbEODZO+6m+oCn+ozzFgp9QCAzyMAhm9ZiXhCRK6kQ8C4bDIpnff/naQHCCoAIJcIgXPLq2lg7gJrxIyNfzlATf1u3bFTTpxq173K07aiqkLW1dcR/gKAQ8ZuXCmZpibKC4x72TBja6kFAHweATB8y0rEN4vIBjoEiJw5eEi6N/2Q8BcAHEIInFteTQNzFzjk1LRv3RdEKioceZ1M/c7clxdV2eEvAMBZdgh8990iUc5gQHurDTO2W/ciAMCFEADDt6xEvF5EjtAh6E6Fvx2PPyXZTEb3UgCAowiBc8+LaWDuAoeUuvO7bLlIJJLz18fUb24Q/gKAu8aqqyWzfgMhMHTG+mcAuAQCYPgaa6Chu+EtL0jXL/boXgYAcA0hcO55NQ3MXeAQqVkkUrvEkdfD1G9uEP4CgDcIgaE51j8DwCUQAMPXWAMNnRH+AoA3CIGdYUausIPgUsO99czcBQ44B1c+M/WbO4S/AOAtFQJn1/2NjM2bRyegm/sMM7aNrgPAhREAw9esRLxBRPhIPrTT8+BDMvjhxzQeADxCCOwMNQ3cUFYiq0rmuPZnchc4oBxa+Tw8krKnft9485BGxXQO4S8A+EQ0Kpn162WsuoaOQCdlhhnrpeMAcGEEwPA9KxFXv8jZ3wdtEP4CgD8QAjunqrBAGivL7e9u4C5wwDi08rnlWFy2vrJLkj28T5gL37i2Vm69iqABAHyDEBh62WOYsUZ6DgAXRwAM37MScbXK45t0CmGXTSal5+8fleGTbfQaAHzirf4Beb2LsMgpahJYTQSryWA3lM4vk7L5rEf0LYdWPqup3+17fim/PXw0VOXy0gP1dXLzoip9CwAAfkUIDH2w/hkALoMAGL5nJeLq01y76BTCTIW/nff/naQHmDQDAL9RU8BqGhjOUOGvug1cV+TOdG5RyWyprJ7PXWC/cWjl85uHj8j23XtlJJUKQ5V8gfAXAHxOhcBrmmRs+XI6hTBj/TMAXAYBMAKBNdAIM8JfAPA/QmDnmZEr7CC41HD+Vq9RYMiCK6ukMHKF9y8cjqx8Tnb3ytYdO6XlWIIC50i0wJA119YS/gJAQGTXNEl25UrahTBi/TMATAIBMAKBNdAIK8JfAAiOluEROwROZbN0zUENpSWyau4cx9dCqwng8qoKKS6b4/Er1pgK+9XUb2lpTmuwa99+2f3Gft2rm1Mq/P3uTfWyuKQ4RK8KAMKPEBghxfpnAJgEAmAEAmugEUZnDh6SjsefkmwmQ38BICDa02dkW1sHIbDD1BTwbeWlrqyFLi6dI5U18z1+xRoqLRNZ9sXxEDhHWo7FZesruyTZwzbAXCL8BYBgIwRGCLH+GQAmgQAYgcEaaIQJ4S8ABJcKgXecTkqvZdFFh6m10LeVl0lVYYGjf1BhpFAWLF4oRqHz66ch4+ue1drnHFHrnrfv+aX8/v0WqptjKvTdcMMyqSjK7W1mAIC7CIERIqx/BoBJIgBGYLAGGmFB+AsAwacmgNUksAqD4bxVJXOkoazE0bXQaiX0gsVVEpnt/NSxtiKR8ZXPxbmbJFXrnvf95pCMpFK6VzfnVPj7nZvqpaiAD0YAQBgQAiMkWP8MAJNEAIzAYA00woDwFwDCQ4XAahI4kRqlqy5Q4a8KgVUY7KTS+WVSNn9euIvphaqF45O/OVr5zLpnZ62oqpB19XWEvwAQMoTACAHWPwPAJBEAI1BYA40gI/wFgHDa3dktRweH6K5L1H3gxsp59npop6gpYDUNrKaCMUMq8K37gkhFRU4qqdY9b92xU1qOJeiMQ768qMoOfwEA4UQIjABj/TMATAEBMAKFNdAIKsJfAAi35p4+ae7tp8sucvo+sFFgyIIrq6TQwaA59ErLROquGV/9PEPDIyl71fPuN/brXlVHNS41ZfXVZohfIQBAGbtxpWSamqgFgob1zwAwBQTACBTWQCOICH8BQA9qClhNA8Nd9cWz7dXQpTlaLXy+8oUVUlLOApopM2PjXznw5uEjsn33Xu78OuyB+jq5eVFVqF8jAOBThMAIINY/A8AUEAAjcFgDjSAh/AUAvbSnz8i2tg77PjDco+4DryopllVz59j/nGtFJbOlsno+K6EnQ037LlsuUlw84/8odedXBb8nTrW78eTaihYY8vANy6SuvFT3UgCAdgiBESCsfwaAKSIARuCwBhpBQfgLAHpSIfDuzi77O9x1NghuKMv9ZwVZCT0JNYvGp35nOI3NnV/3VEQjsuHGZbK4ZOaBPQAgmAiBERCsfwaAKSIARuBYiXi9iByhc/CzbDIpnff/naQHhugTAGhITQCrSWBCYG+oddBqLbRaD51LagK4vKpCisvmaFfTS1KBb90XRCoqZvQfo+78bt/zS/nt4aOOPzLEDn2/c1O9FBU4sz4dABAchMAIANY/A8AUEQAjkKxEXI0DXEn34EeEvwCAs9RNYHUbGN5wKgguLp1j3wZmJbQaIa0UqbtmRlO/Kvjd95tD9hd3ft3x5UVVsubaWsJfAMCfZe+6S7INX6Ug8KOXDTO2ls4AwNQQACOQrER8s4hsoHvwG8JfAMD5VACsgmB4x4xcYa+FNnO4vrkwUiiVNfP1XQmtAl+17lmtfZ6BNw8fse/8Evy655arauzwFwCA82XXNEl25UrqAr9ZbZix3XQFAKaGABiBxBpo+NXpO79G+AsA+JxEalR2nE7aq6HhnVwHwdquhC4tG5/6jUSm/R+hgt/d+/ZLsodNfm56oL5Obl5Upc8LBgBMGSEwfKbPMGOlNAUApo4AGIHFGmj4Tc+DD8nghx/TFwDABal7wLs7u7gL7AO5DoK1Wgldu2RGU78tx+L2xO+JU+05fSxcWrTAkO/eVG/f/QUA4HIIgeEjrH8GgGkiAEZgWYn4wyLyr3QQfkD4CwCYDDUBrNZBtwyPUC8fyGUQHPqV0MXFInVfGP8+DSr43bVvv7QcS3j8QvSjQt8NNyyTiqLpT2wDAPRDCAyf+KphxpppBgBMHQEwAstKxE0RidNBeG1w0w+kZ9+v6QMAYNKae/qkubefgvlEroLg0K6EVrd+1dc0EPx6a0VVhayrr5OiAkPnMgAApokQGB47bpgxkyYAwPQQACPQrET8qIj8JV2EV4a3vCBdv9hD/QEAU6amgNU0MHeB/SNXQXBoVkLPYOqX4Nd7jUtNWX0175kCAGaGEBgeetYwYw/TAACYHgJgBJqViKsbEC/RRXhh9Ff/JR1PPUPtAQDT1mtZsuN0krvAPlNVWCCr5s6R+uLZ036wwK+EnubUL8Gv99S93zXX1srNi6p0LwUAIEcy314vY0uWUE647TrDjB2l6gAwPQTACDQrES9V51fpItx25uAh6Xj8KclmMtQeADAjagL49a5eOTo4RCF9ptQwpKGsZEZBsJoELimfG5wXPc2pX4Jff6iIRmTDjcvsu78AAORMNCqZ9etlrLqGmsIt7xpmrJ5qA8D0EQAj8KxEfLeI3Ekn4ZZsMimn731ArFSamgMAckYFwGolNPxHBcH1xUX2VHAkf+prnYtKZktl9Xz/r4SextQvwa9/1JWXyoYblnHvFwDgDEJguOsRw4xtpuYAMH0EwAg81kDDbafv/JqkB5jSAgDknloFrVZCq9XQ8B8V/q4qKZb6ObPtUHgqjAJDFlxZ5c+V0NOY+v3d+3+SN35ziODXJ265qsZe+wwAgKMIgeGemGHG+IsmAMwAATBCwUrEe0UkQLv1EFQ9Dz4kgx9+TP8AAI5RK6HVJHDL8AhF9jG1FlpNBKt7wVPhu5XQU5z6ffPwEdm9b78ke3odfSxMjrr3u66+Tr5UVUHFAADuiEbF2viE/R1wyB7DjDVSXACYGQJghIKViG8TkW/STThpcNMPpGffr6kxAMAVb/UP2LeB4W9m5Ao7CK4rmvyboJHZUVmwuMrbldBTmPodHknJvt8ckt8ePkLw6yPqzu+66+q49wsAcN1YdbVk1m8gBIZT7jPM2DaqCwAzQwCMULAS8XoROUI34ZTU9lek8yc/pb4AAFexEjo41ErohrISOwiezJ1gFf6qEFiFwa6b5NRvsrvXDn7V1O9IKqVNL4NgRVWFPfnLvV8AgFcIgeGQPvW3VcOM8alDAJghAmCEhpWIq7sQV9JR5NqZg4ek4/GnJJvJUFsAgOtYCR0sKvwdXw9dPKk7wWodtFoL7YpJTv22HIvboe9vDx/Vrn9B8I1ra+XWq7i9CADw3lht7XgIDOTOy4YZW0s9AWDmCIARGlYivlFEHqejyKVsMimd9/+dpAeGqCsAwFNqJXRzT78dCCMY1DRw/ZzZl10PXRgplAWLF4pR6NA0pwqi1cRvzaJL/q+Nh75HpOVYwpnnwIyoe7/fvamelc8AAF8Zu3GlZJqaaApy5auGGWummgAwcwTACA0rETdFJE5HkUtd994vwyfbqCkAwBfUSujdnV32dwSHmgRWE8FqMvhi66HVSujK6vlSVDI7t6+rtEyk7hqRSOSC/2Pu+wZDXXmpbLhhGSufAQC+RAiMHDlumDGTYgJAbhAAI1SsRFx9QuwrdBW5MLjpB9Kz79fUEgDgK2oCWE0Cq4lgBI8KgdVUsBm54oLPXlw6x14JrQLhGbnM1C9rnoOjcakpq6/mvVAAgL9l1zRJduVKuoSZeMIwYxupIADkBgEwQsVKxNWNiJfoKmZq9LW90vHM89QRAOBb6iawug3MSuhgutRUsFFgyIIrq6TwIiHxZVVUjk/9nneDWE37qtD3jd8cYto3ANTK54dvWGZP/wIAEASEwJihmGHGuEUCADlCAIxQsRJx9e6I+ovCXDqL6VJ3f9u+fp9kMxlqCADwNRX+qhBYhcEIrotNBatJ4JLyKfy1Vq15rl0qUlFxzv8z077Bw8pnAEBQZb69XsaWLKF/mKoDhhlroGoAkDsEwAgdKxHfJiLfpLOYrs57miSV7KZ+AIDAUOug1VpopoGD7exUcF1R1P5nJTI7KgsWV11+JbRa9axWPk/8/0t2906Evtz2DRpWPgMAAi0alcz69TJWXUMfMRX3GWZsGxUDgNwhAEboWIl4vYgcobOYjv7HNkrfwXeoHQAgcHotS3acTkp7+gzNCwEVAtfNjtrTwSr8rayeL0Ulsz//woqLx6d+S0vtFc+/e/9PdujbcozteUFTEY3IhhuXyeKSYt1LAQAIumhUrI1P2N+BSegTEdMwY3xqEQByiAAYoWQl4uodryvpLqaCu78AgDBo7umT5t5+ehkS6j6wCoNXzZ0jSxdWSNn8eePTwGrSt2aRDC9YaIe+v7e/WnQvV2CtqKqQdfV1rHwGAITGWHW1ZNZvIATGZLxsmLG1VAoAcosAGKFkJeIPi8i/0l1MFnd/AQBhoqaAd3d2MQ0cMmot9JdK58h119TKqZK50nL8JKFvwEULDFlzba3cvKhK91IAAEJorLZ2PAQGLu06w4wdpUYAkFsEwAglKxEvFZEeuovJ6rr3fhk+2Ua9AAChwjQw4F9q1fO66+pY+QwACLWxG1dKpqmJJuNijhtmzKQ6AJB7+dQUYTRxM2IPzcVkDG76AeEvACCUGsrmyt9WV0lVYQENBnzklqtq5MmvXE/4CwAIvbx33pb85v00GhezmcoAgDMIgBFm2+guLufMwUPS96sD1AkAEFoq/FUhcENpCU0GPFYRjch3bqq31z4DAKCL/J07Je+99+g3LoT3bwHAIayARqhZiXhCRK6ky7iY03d+TdIDQ9QHAKAFbgMD3llRVSHr6uukqMCgCwAA/USjklm/Xsaqa2g+ztpjmLFGqgEAzmACGGHHp8hwUf2PbST8BQBohWlgwH3RAkPW37BMNtywjPAXAKCvkRGZ9dxz9ndgAu/bAoCDmABGqFmJuCkicbqM86nVz+2PPUldAADaUlPAr3f1SCI1yg8B4BCmfgEAONdYdbVk1m+wJ4KhteOGGTN1LwIAOIkJYISaYcbUCug9dBmflU0mJfm9TdQEAKA1NQ28duF8ua28VCL5/GsBkEtq6vcb19Yy9QsAwHnyWltl1quvUhYw/QsADuOdHuhgN13GZ/X/yyaxUmlqAgCAiKwqmSN/W71A6oqYwgByoa68VL73V9fLrVdx4xAAgAvJe+dtyW/eT230RgAMAA5jBTS0YCXivSIyl25j9LW90vHM89rXAQCAC2kZHpHXu3ql17KoDzBFaup39VKT4BcAgEnKPLBOxpYvp1z62WOYsUbdiwAATmMCGLrYTKeh9P7Hi9QBAICLUFPAahpYTQUDmDymfgEAmLpZ238mea0nqZx+mP4FABcwAQwtWIm4KSJxuq23/sc2St/Bd3QvAwAAk9KePiOvd/VIIjVKwYCLYOoXAICZGauulsz6DSJRzpFo4rhhxkzdiwAAbmACGFowzFhCrReh2/o6c/AQ4S8AAFNQVVggaxfOl8bKeRLJ518bgPMx9QsAwMzltbbKrK3/QSX1wfQvALiECWBow0rE1W2JXXRcT533NEkq2a17GQAAmJZUNmvfBj46OEQBoT019bvm2lq5eVGV7qUAACBnsg0Nkr3rbgoafrGJQR0AgMMIgKEVKxFXf8G4kq7rZXDTD6Rn3691LwMAADOm1kGrtdBqPTSgoxVVFbKuvk6KCgz6DwBAjmUeWCdjy5dT1vB62TBja3UvAgC4hV1u0A1rRjSTTSal71cHdC8DAAA5YUaukL+trmItNLRTEY3I+huWyYYblhH+AgDgkFnbfyZ5rScpb3jxviwAuIgJYGjFSsRNEYnTdX30PPiQDH74se5lAAAg59Ra6Oaefnmrf4DiItRuuapGVi81CX4BAHDBWHW1ZNZvEIlGKXe4HDfMmKl7EQDATXxsH1qZuDHxMl3Xw+hrewl/AQBwiJoAvq28VB5etNCeDAbCZnFJsTz5levte7+EvwAAuCOvtVVm/exnVDt8NuteAABwGxPA0I6ViDeIyH46H36n7/yapAeGdC8DAACuaBkekde7eqXXsig4Ai1aYNgTv7deVUMjAQDwSPauuyTb8FXKHw596pqMYcZ6dS8EALiJABhashJxNQl8Jd0Pr+EtL0jXL/boXgYAAFzX3NMnb/UP2iuigaBZUVVhT/xWFEXoHQAAHss8+qiMVfOBrBB42TBja3UvAgC4jQAYWrIScfWXjpfofjhlk0lp+/p9ks1kdC8FAACe4D4wgqYiGpF119VJXXkpvQMAwC+iUbE2PsE94OC7zjBjR3UvAgC4jQAYWrIScfXOjpoCnstPQPj0PvKPMvDuH3UvAwAAnlProHd3dksiNUoz4Etq3fOtsRpZfbVJgwAA8KGx2lrJrN9Aa4LrgGHGGnQvAgB4IZ+qQ0cTNyd20/zwybR8QPgLAIBPlBqGrF043/4yI1fQFviKWvf8vb+6nvAXAAAfy/voI8nf+0taFFzbdC8AAHiFCWBoy0rE1Ts9cX4CwqXr3vtl+GSb7mUAAMCXjg4O2auh1WQw4BXWPQMAEDyZb6+XsSVL6FywHDfMGJ+0AwCPMAEMbRlmTK2APsBPQHiMvraX8BcAAB+rL54tDy9aKLeVl0okn38VgbvUuufGpaY88z9XEf4CABAws368VWRkhLYFC9O/AOAhJoChNSsRbxSRXbrXISw672mSVLJb9zIAABAIqWxW3uobkLf6B+1/Bpz05UVVsubaWikqMKgzAAABxT3gwCmbOMMHAPAAATC0ZyXiahL4St3rEHSp7a9I509+qnsZAAAIHBX+qrXQb/UP0DzknJr0XbOsVhaXFFNcAABCIHvXXZJt+Cqt9L+XDTO2VvciAICXCIChPSsRf1hE/lX3OgRd2x2NYqXSupcBAIDAUneBVRCs7gQDM6Xu/H5jWa18qaqCWgIAEDKZRx+Vseoa2upvXzXMWLPuRQAALxEAQ3tWIq4OgKkp4Lm61yKohre8IF2/2KN7GQAACAWCYMyEuvN7a6xGVl9tUkcAAMJq3jyxHv0nkWiUFvvTAcOMNeheBADwWj4dgO4mblHs1r0OQdb3n3t1LwEAAKFRahjSWDlPHl60UMzIFTQWk3bLVTXyw/+xivAXAICw6+6WWa++Spv9a5vuBQAAP2ACGBifAlbvEsWpRfAw/QsAQLglUqPS3NNnfwcuZEVVhay5tlYqiiLUBwAAjWQeWCdjy5fTcn85bpgxPo0HAD5AAAxMsBJxNQV8J/UIFm7/AgCgB4JgnK+uvNSe9lXfAQCAhqJRyTz6TzI2bx7d948nDDO2UfciAIAfEAADE6xEXN2m2E89goPpXwAA9EMQjIpoRNZdV0fwCwAAZKy2VjLrN1AIf+gTEXPi3B4AwGMEwMBnWIl4QkSupCbBwPQvAAD6IgjWjwp+G6825eZFVbqXAgAAfEb29tsle/sdlMR7LxtmbK3uRQAAvzDoBHAOtaLkJUrif2r6l/AXAAB9mZErZO3C+dKePiNv9Q3I0cEhfhpCKlpg2Dd+CX4BAMCF5O/da98CHquuoT7eYvUzAPgIE8DAeaxEXK0pmUtd/I3pXwAA8Fm9liXNPf0EwSGigt9bYzVy61U1UlTAZ5cBAMDFjVVX2/eA4Zk9hhlrpPwA4B/59AL4nM2UxN+Y/gUAAOcrNQxprJwnDy9aKPXFs6lPgKngt3GpKT/8H6tk9dUm4S8AALisvNZWyd/5KoXyDu+nAoDPMAEMnMdKxEtFpIe6+FfnPU2SSnbrXgYAAHAJaiL46MCQvNU/KKlsllIFABO/AABgpjLfXi9jS5ZQHsLAQAAAIABJREFUR3e9a5ixep1eMAAEARPAwHkMM6ZWQL9MXfxp9LW9hL8AAOCy1ERwQ9lceyK4obREIvn8q49fMfELAAByZdb2n4mMjFBPdzH9CwA+xAQwcAFWIm6KSJza+E/XvffL8Mk23csAAACmQd0HVneC1XQwvMfELwAAcEK2oUGyd91Nbd1x3DBjpg4vFACChn/LBi7AMGMJKxHfIyJ3Uh//yLR8QPgLAACmTd0GVl8qCFbroROpUYrpAYJfAADgpPzmZhn74nJWQbtjmw4vEgCCiAlg4CKsRLxBRPZTH//oefAhGfzwY93LAAAAckQFwCoIVoEwnFcRjcgtV9XIzYuqCH4BAICz5s0T69F/EolGKbRz+kTEnDinBwDwGQJg4BKsRLxZRL5CjbyXTSal7ev3STaT0b0UAAAgx9RKaLUaumV4RFLZLOXNMRX8Nl5t2sEvAACAW1gF7bgnDDO2MeSvEQACi49dA5e2jQDYH4Z/so3wFwAAOKLUMKSxcp4d/qpp4Lf6BrkTnAN15aXy5UVVBL8AAMAT9irolStlrLqGBjiD9c8A4GNMAAOXYSXiCRG5kjp5q+2ORrFSaZ1LAAAAXMSd4OlTwe/qq037OwAAgJfGqqslo1ZBI9deNszYWqoKAP7FBDBweWqVyUvUyTup/2sn4S8AAHBVffFs+6s9fUbe6hvgTvAkqGnf1UtNqSiK+P5ZAQCAHvJaWyV/7y8le/sddDy3WP0MAD7HBDAwCUwBe6vr3vtl+GSbziUAAAAeU+uhx4PgYdZDf0a0wJBbYzVy61U1UlTA54sBAIA/ZTY+IWPz5tGd3DhgmLGGMLwQAAgz/g0dmBx10+JxauW+TMsHhL8AAMBzkfx8aSiba3+xHlpkcUmx3HJVDfd9AQBAIOT/7KeSWb+BZuUG078AEABMAAOTYCXi6oCZmgKeS73c1f/YRuk7+I5OLxkAAASEmgRu7umXluERe0JYB2rNswp9ue8LAACCJrumSbIrV9K3mWH6FwACggAYmCQrEd/IFLD72u5o5P4vAADwNRX+qhBYrYhWN4PDpiIa+XPwy31fAAAQWNGoWBufsL9j2r5qmLFmygcA/kcADEzSxBRwD/Vyz+hre6Xjmed1ebkAACAEVACsguAwTAWrKd+zwS8AAEAYjN24UjJNTfRyeo4bZswM4oMDgI64AQxMkmHGeq1E/GUR+SY1c8fw//2aDi8TAACESFVhgTRWzgvsVHC0wLAD31tjNUz7AgCA0Ml7523JW7lSxpYsoblTx+1fAAgQJoCBKbAScfUptzg1c142mZTWe+4N+8sEAAAaCMJUMNO+AABAF2PV1ZJ59J/o99Qw/QsAAcMEMDAFhhlLMAXsjtT/flWHlwkAADTg16lgbvsCAAAd5bW2Sn7zfsk2fJX+Tx7TvwAQMEwAA1PEFLA7Ou9pklSyW4eXCgAANNRrWfJW36AcHRxydSpYrXj+UlWFHfqqqV8AAAAtRaNibXzC/o7LYvoXAAKIABiYBisR38YUsHMyLR/IqW89EtaXBwAAcA41FXx0YMj+7pQVVRX2FyueAQAAxo3duFIyTU1U4/IeMczYZr8/JADgXKyABqZnMwGwc0b2/D9hfWkAAACfU1cUtb/UJLCaCFZhcC5WRNv/ubOj8oU5s2V+ZZnMZeIXAADgz/L+8B7FuLw+Ednm94cEAHweATAwDYYZO2ol4gdE5CvUL/eGDr4dtpcEAABwWZH8fFlVMsf+UgGwCoKnuiL6bOirvqv/PNuYSG9Hj/R39UlJ+Vw7CM6flU9DAACA3kac274SIpsNM9arexEAIIgIgIHp2ygi+6lfbqn1z+mBoTC9JAAAgCmrKiyQ28pL7S+1GrplaMQOg8+nQl4V9prRK84NfS8gm8n+OQgumz/PDoMBAAB0lvfhhzK2ZAk/AxfWN7EFEQAQQATAwDQZZqyZKeDcY/0zAADAuc6uiD4bBidGRqXUmCV1s4vsoHiqVBDc1ZaUvmSvHQQXl82h4gAAADgf078AEGAEwMDMMAWcY6x/BgAAuDA13VtfPNv+ygXrjCWdrR3S09FNEAwAALSU192trmXg85j+BYCA4/ATMANqClhEDlDD3GD9MwAAgPvOBsGtH30iqSFu4QEAAI10d9HtC2P6FwACjgAYmLmN1DA3WP8MAADgnXQqLW3xU/YXQTAAAIC2mP4FgBAgAAZmiCng3Bn53dGwvBQAAIDAUuGvCoE7T3aIlbZoJAAAgF6Y/gWAECAABnKDKeAZyiaTkkp2B/o1AAAAhMlg74B88t/H7SA4m8nSWwAAED4jbD05D9O/ABASBMBADjAFPHOp//1q0F8CAABAKJ0Ngns6ugmCAQBAqOSdPElDz8X0LwCEBAEwkDtMAc/A6Lt/COyzAwAAhJ0Kfns7eqT1o09ksGeAfgMAAIQP078AECIEwECOMAU8M8MfHw/y4wMAAGjBOmNJZ2uHHQSrW8EAAAAIDaZ/ASBECICB3GIKeBpGf/Vfks1kAvfcAAAAukqn0tIWP2V/WWmLnwMAAIBgY/oXAEKGABjIIaaAp2e0+c0gPjYAAID21BSwug/c1ZbkPjAAAEBwMf0LACFDAAzkHlPAUzTyhz8G6nkBAABwrv6uPjsIVt8BAAAQKEz/AkAIEQADOcYU8NRkk0lJDwwF6ZEBAABwAWoCWE0Cf/LBce4DAwCAQMhrbaVRTP8CQCgRAAPOYAp4ktL7/t9APCcAAAAmxzpj2beBT59o5z4wAADwtxHtP7TG9C8AhBQBMOAApoAnL/X//T4ojwoAAIApGO4fstdC93R0cx8YAADAn5j+BYCQIgAGnMMU8CSMfpzw/TMCAABg+no7eqT1o0/sQBgAAAC+wfQvAIQYATDgkIkp4Jep78Vx/xcAAEAPai20WgmtVkOzFhoAAMAXmP4FgBAjAAacxRTwJXD/FwAAQC+poRHWQgMAAHjvuGHGeN8SAEKMABhwkGHGEkwBXxz3fwEAAPTEWmgAAABPEf4CQMgRAAPO4y9UF3Gmtc2XzwUAAADnsRYaAADAE2r6dxulB4BwIwAGHMYU8MWlkt1+fTQAAAC4RK2Fbj32ib0WGgAAAI5jWAUANEAADLhD/cWqj1p/avS1vX55FAAAAHhM3QM+uxZaBcIAAABwBNO/AKAJAmDABRNTwJup9afOvP9HvzwKAAAAfCKdStsrobvaknYoDAAAgJxaSzkBQA8EwIB7NjMF/KnRP/7JL48CAAAAn+nv6pNP/vu4DPcP0RoAAOCovG5tzlAcMMxYsw+eAwDgAgJgwCWGGetlCvhT6WSXXx4FAAAAPqQmgE+faLe/mAYGAACO6dLmPSpu/wKARgiAAXepAPi47jXPJpNipdI+eBIAAAD4nZoCVtPAaioYAAAA08L0LwBohgAYcNHEFLD2n7Y78/ZhHzwFAAAAgkJNAKu7wOo+sJW26BsAAMDUcPsXADRDAAy4zDBj23SfAh499LYPngIAAABBkxoakdZjnzANDAAAMHkvG2YsQb0AQC8EwIA3Hta57pnOpA+eAgAAAEHENDAAAMCUaL+NEAB0RAAMeMAwY7vV7Q1da59uP+2DpwAAAECQMQ0MAABwWU8w/QsAeiIABryj7afv0gNDPngKAAAABB3TwAAAABelPiW3mfIAgJ4IgAGPGGasWUT26Fb/MwcP+eApAAAAECZnp4GH+/mgIQAAwITNhhnrpRgAoCcCYMBb2t0CzsTZOgMAAIDcU9PAp0+021/qnwEAADR23DBj3P4FAI0RAAMemrjB8axOPUj/6QMfPAUAAADCSk0Bf/Lfx+2pYAAAAE0R/gKA5giAAe9tnLjJoYUzJz7hRw4AAACOUhPA6i6wug8MAACgmQOGGdtG0wFAbwTAgMcmbnFs1qUP2dSoD54CAAAAOujv6pPWjz6RNH8HBQAA+mD6FwBAAAz4wcRNjuM6NCOV7PbBUwAAAEAX6VTangZWYTAAAEDI7THMWDNNBgAQAAP+EfpP52WTrOADAACA+9RKaLUO+vSJdvufAQAAQuphGgsAEAJgwD8mbnMcCHNLzrx92AdPAQAAAF0N9w/ZK6FTQyP8DAAAgLB51jBjCboKABACYMB3Qj0FnGlr98FTAAAAQGfWGcteCd3TwWkSAAAQGn3c/gUAfBYBMOAjEzc6Xg5rT6yEFmeOAQAAEAC9HT12EMxKaAAAEAIbDTPWSyMBAGcRAAP+E9pP64319fngKQAAAIBxahX0J/99XNKpUSoCAACC6rhhxjbTPQDAZxEAAz4zcavjiTD2JX260wdPAQAAAHxKTQC3fnRS+rv4sCIAAAiktbQNAHA+AmDAnzZP3O4IlewokxUAAADwp662pJw+0c5KaAAAECQHJk7KAQBwDgJgwIcmbnY8HLbepAeGfPAUAAAAwIUN9w9JW7yVldAAACAomP4FAFwQATDgU4YZ2yYi79IfAAAAwD3pVFra4qfsMBgAAMDHnp04JQcAwOcQAAP+Fpop4DMHD/ngKQAAAIDLU2ug1Trono5uqgUAAPxInY7bSGcAABdDAAz42MQNj5fD0KNsT68PngIAAACYvN6OHu4CAwAAP9o4cUIOAIALIgDG/8/e/cfWWd95on9yfHJ8HMe/kvgEkzj2wSk4LQ4OF5ofC4G2005nRh0ow0yXLmpBTcVWiYFkCIQ0nSHqVB0Qs0pV2LmrCqYddWdvtBSB2Kk6Um9FKO3eexkxAUppgTS4Dc0PAonjJE6Mc56rkzodaEMS2+fH85zn9ZKq/kUw748lsN/n+/kQffeMf6oPAACoMHeBAYCIeS7dnd9iKACciQIYIm78lkfs/6Pu+P/+fyPwVQAAwMSdugt87MiI9ACAaquZk3EAlI8CGGIg3Z0vvgIeNCsAAKiO4hroYgl8+MCwCQAA1fL4+Mk4ADgjBTDEh0/3AQBAlb3x+r7gzd37jQEAqLQhvx8E4FwpgCEm0t35x4Ig2BbXeb39y19F4KsAAICpO/TmULD3l3tOvgoGAKiQLeOn4gDgrBTAEC83xXVehWPHI/BVAABAaRw9dCTYvfN1JTAAUAmD4yfiAOCcKIAhRsY/5bfZzAAAoPpGj40Gr7/6q2DUhx0BgPKK7aMQAKpDAQzxs6X4qT9zAwCA6ht7eyzYvfPXSmAAoFy2pbvzT0oXgIlQAEPMpLvzB4MguD1uX/fogaEIfBUAAFB6xTXQxRK4uBYaAKDEvP4FYMIUwBBD6e78Y8VP/8XpKy+cOBGBrwIAAMqjWALv/eWe4PCBYQkDAKWyefwkHABMiAIY4sun/wAAIGLeeH2fEhgAKIXB8VNwADBhCmCIqfFP/202PwAAiJZiCfzm7v2mAgBMxU3jp+AAYMIUwBBvW8Y/DQgAAETIoTeHgjd27TMSAGAyHk9355+UHACTpQCGGBv/FODtZggAANFz+OCwEhgAmKghv+8DYKoUwBBz6e78Y8VPBZojAABEjxIYAJigLeOn3wBg0hTAUBtuH/90YCS9/eP/7dsMAIDEUgIDAOfouXR3/h5hATBVCmCoAeOfCtwS1X+SwoGDEfgqAACgepTAAMA5sPoZgJJQAEONGP904HPmCQAA0aQEBgDO4Fvp7vyTAgKgFBTAUFt8ShAAACJMCQwAnMaQ3+sBUEoKYKgh458S/JqZAgBAdCmBAYDfcXu6O++GGgAlowCG2nPP+KcGAQCAiCqWwAf2vWU8AMC2dHf+m4lPAYCSUgBDjRn/tOBN5goAANF2cN+B4PCBYVMCgGTzezwASk4BDDUo3Z1/rPjpQbMFAIBoe+P1fUpgAEiuzenu/GvmD0CpKYChdt1kFTQAAERfsQQ+dmTEpAAgWQbT3fl7zByAclAAQ40a//Tglij8001fenkEvgoAAIiuvb/cE4weO25CAJAcVj8DUDYKYKhh458ifK7a/4SpOXNqOWYAAJiywolCsHvnr0/+PwBQ876W7s4/acwAlIsCGGqfTxMCAEAM/KYEfl0JDAC1rXiyzepnAMpKAQw1Lt2d3178VKE5AwBA9I0eGz15ExgAqFk3pbvzB40XgHJSAEMyFD9VOGjWAAAQfUcPHQne3L3fpACg9jye7s4/Zq4AlJsCGBJg/FOFVkEDAEBMHHpzKDh8YNi4AKB2DPn9HACVogCGhEh3558MguBb5g0AAPHw5p79weix46YFALXhHqufAagUBTAky+3jnzasuExTo281AACYgMKJQrB3cM/J/wcAYm1buju/xQgBqBQFMCRINVdBp+rrfasBAMAEjb09Frzx+j6xAUB8Wf0MQMUpgCFh0t35x4IgeNzcAQAgHo4eOnLyJjAAEEvF1c+vGR0AlaQAhmS6qVqroAEAgIl7c7d7wAAQQ1Y/A1AVCmBIoGqsgp4+r8O3GgAATIF7wAAQK1Y/A1A1CmBIqEqvgk41NvpWAwCAKXAPGABiZYvVzwBUiwIYks0qaAAAiJHiPeDi/wCASHsu3Z2/x4gAqBYFMCRYJVdBp8+3AhoAAEqh+ArYKmgAiDSrnwGoKgUwJFylVkHXdS1IetQAAFASxfLXKmgAiKzN6e78duMBoJoUwEBgFTQAAMSLVdAAEElWPwMQCQpgoCKroKcvvVzQAABQQlZBA0CkFB9XXGskAESBAhg4qdyroFNz5ggaAABKqFj+vrl7v0gBIBruSXfnXzMLAKJAAQy8U1lXQafq6oQNAAAldPjgcHDsyIhIAaC6tqW781vMAICoUAADv1XuVdCZthZhAwBAiXkFDABVNVTu02oAMFEKYOBdyr0KGgAAKK3RY6PBoTfLtsgHADgzq58BiBwFMHA6xU8tDpY6mfoLFwobAADK4MC+t07eBAYAKsrqZwAiSQEM/J5yr4IGAABKq1j+Dr15UKoAUDlWPwMQWQpg4LTS3fkngyD4WinTqV++VNgAAFAmB/cdCMZGx8QLAJVxk9XPAESVAhg4k3tKuQo61dYqbAAAKKPiKmgAoOweT3fnHxMzAFGlAAbe0/gq6GtLldD0FcuFDQAAZXT44LBXwABQXlY/AxB5CmDgjNLd+e1BEGwuVUqpujqBAwBAGXkFDABlde34owkAiCwFMHBW6e58cRX0c6VIKtPWInAAACgjr4ABoGy+lu7OPyleAKJOAQycq2vHV9xMyfR5HQIHAIAyGz54SMQAUFrFxxH3yBSAOFAAA+ck3Z1/rRT/kZtqbBQ4AACU2aE3h4LCiYKYAaB0brL6GYC4UAAD5yzdnd8SBMHjU0msfvlSgQMAQJkVy9+jh46IGQBKY3O6O79dlgDEhQIYmKibprIKOt1zgcABAKACDux7S8wAMHXb0t15q58BiBUFMDAh46turp1sanW9FwWpujqhAwBAmY29PRYcOzIiZgCYvKHxxxAAECsKYGDC0t35J4Mg+Npkk8u0tQgdAAAqYPjAsJgBYPKKd39fkx8AcaMABiYl3Z2/PQiC5ybz106f1yF0AACogKPDR07eAwYAJuxb6e78Y2IDII4UwMBUTOoecOZ9C4UOAAAVUCx/jx46ImoAmJjBIAhulxkAcaUABiYt3Z3fHgTBPRP966f3LxY6AABUyJFhBTAATNC16e78QaEBEFcKYGBK0t35LUEQPD6RP2P6iuVCBwCACim+ALYGGgDO2drxRw8AEFsKYKAUbhpfjXPOsnNmCR4AACrEGmgAOCfbxh87AECsKYCBKRtfiXPTRP6c6fM6BA8AABUycmRE1ABwZkPF1c8yAqAWKICBkkh3558MgmDzuf5ZmfctFDwAAFTIUXeAAeBs3P0FoGYogIGSSXfn7ymuyjmXP6/+w1cLHgAAKqR4A3j02HFxA8DpfW38cQMA1AQFMFBqN42vzDmjut6LglRdnfABAKBCjh05JmoA+F2p1Cvp7vztcgGgliiAgZJKd+dfO9d7wNmOnPABAKBC3AEGgN+RzYZhT8/HxAJArVEAAyWX7s4/Vlydc7Y/t/4Di4QPAAAVMjpiBTQAvFPhssvuHX/MAAA1RQEMlMX46pznzvRn11/5H4QPAAAVMvb22MlbwABAEIR9fdtTd264WxQA1CIFMFBO157pHvD0FcvdAQYAgAoaPeYVMACEudzItK98dUnigwCgZimAgbI5l3vA7gADAEDluAMMQOIV7/4uvsTdXwBqmgIYKKuz3QN2BxgAACpnbHRM2gAkWvHub+rW255Oeg4A1DYFMFB2Z7oH7A4wAABUTvEOMAAklbu/ACSFAhiolNPeAy7eAU5nM4YAAAAVMDb6tpgBSCR3fwFIEgUwUBFnugec7ZxvCAAAUAFeAAOQSO7+ApAwCmCgYt7rHnDDSmugAQAAACgPd38BSBoFMFBR4/eAt73z75n5w48aAgAAVMixIyOiBiAx3P0FIIkUwEA1vOsecGrOnGDG/A6DAAAAAKBkws7Og+7+ApBECmCg4tLd+YPjJfBvNSz7oEEAAAAAUBrFu7+L3t8vTQCSSAEMVEW6O/9kEARrT/29s3/xZ0Gqrs4wAACgzAonCiIGoOYVPrh0XWrNwKBJA5BECmCgatLd+S1BEDwejK+Bnn3Tpw0DAADK7Pix4yIGoKaFl1/+WOqO9VtMGYCkUgAD1XZTEATPFb+G7H+6wS1gAAAAACYt7OnZM+1Lf/1JCQKQZApgoKrG7wEXS+Ch4tfR9l/utQoaAAAAgAkLc7mRsGfhMskBkHQKYKDq0t357UEQ3B5YBQ0AAADAZGSzYfiBi2929xcAFMBARKS7898MguBrgVXQAAAAAExQob//4dTadVvlBgBBMC0MQzEAkTH22s7ia+BLCvv3B7tvuDkonDhhOAAAUEKtubagLTdLpADUjLCvb/u0r3x1iYkCwG94AQxEzdXFe8BWQQMAAABwNmFn50HlLwC8mwIYiJR0d/7geAlsFTQAAAAA762ldSxc9P5+CQHAuymAgchJd+eLa6BvLn5dbf/l3iBVV2dIAAAAAPy7bDYsXHrpjak1A4NSAYB3UwADkZTuzn8zCIJvWQUNAAAAwO8q9Pc/nFq7bqtgAOD3KYCByEp3528KguA5q6ABAAAAOCXs69ue2rhplUAA4PQUwEDUFe8BDxVXQaezGcMCAAAASLCws/PgtK98dYnvAQB4bwpgINLS3fmDxRK4uAp61upbDAsAAAAgqVpax8JF7+83fwA4MwUwEHnp7vz2IAhurv+TPwqaLvmAgQEAAAAkTTYbFi699MbUmoFBsweAM1MAA7GQ7s5/MwiCrzV/8S6roAEAAAASptDf/3Bq7bqt5g4AZ6cABmIj3Z2/PTVnzjaroAEAAACSI1yyZFtq46ZVRg4A50YBDMTNtfV/8kfPWQUNAAAAUPvCnp490zZ/+WqjBoBzpwAGYiXdnT8YBMFNzV+8a9gqaAAAmLi6ujqpARALYS43EvYsXGZaADAxCmAgdtLd+e2pOXP+1CpoAACYuIwPUgIQB9lsGC6+5GOpNQOD5gUAE6MABmIp3Z1/sv5P/mitVdAAAAAAtaewfMUNqVtve9poAWDiFMBAbKW781uav7hhq1XQAAAAALWjsGzZQ6m167YaKQBMjgIYiLXMZZf9x9m3rf6VKQIAAADEX9jXtz21cdMqowSAyVMAA7GX+cOPLm65fMlhkwQAgLPLZOulBEAkhT09e6Z95atLTAcApkYBDMReujt/cOb6dR+a3jgjNE0AADizVJ1fBQAQPWEuNxL2LFxmNAAwdX7qA2pC5rLL/nX2XWtvME0AAACAmMlmw3DxJR9LrRkYNDoAmDoFMFAzGm68ceuc6695yEQBAOD0vP4FIHKy2bCwfMUNqVtve9pwAKA0poWhjalAbdn/8T/ZP/zyL2YbKwAAvFu2sSHoyJ8vFQAio7Bs2UOpjZtWmQgAlI6P/gI1Z873/nlOw9w5x00WAAAAILrCyy9/TPkLAKWnAAZqUtMf/2FvZuaMgukCAMC/swIagKgIe3t3TPvSX3/SQACg9PzkB9Skxi9teq3lYx/5QKquzoABAGBcJpsRBQBVF3Z2Hpx23/0LTQIAykMBDNSsmfff97PWlcs3KIEBAAAAoiHM5UbCRe/vNw4AKB8FMFDTWh76xr0tl/c/asoAABAE06dPlwIA1ZPNhuHiSz6WWjMwaAoAUD4KYKDmtf7Tt/+s9dLFT5k0AABJl86kkx4BANWSzYaF5StuSN1629NmAADlpQAGEqHtka1Xzbyg6w3TBgAAAKi8Qn//w6m167aKHgDKTwEMJEb797+Xa5zfMWziAAAkVbaxwewBqLjCsmUPpTZuWiV5AKgMBTCQKLmnftCcmTmjYOoAAAAA5Rf29u5Q/gJAZSmAgcRpvnJFvxIYAICkSU93/xeAyiqWv9Puu3+h2AGgshTAQOI0Pfj1F5qWf/BTqbo6wwcAIDHSmemGDUDFhLnciPIXAKpDAQwkUvN/+/tHWlcu36AEBgAgKVJ1fgUAQGUUy9+wf8kicQNAdfjpD0isloe+cW/r8ssf9B0AAEASZLIZcwag/LLZMFx8ycdSawYGpQ0A1aEABhKt5R//YU3rpYufSnoOAADUvjrbbwAot2w2LCxfcUPq1tueljUAVI8CGEi8tke2XqUEBgCg1nkBDEC5nSx/167bKmgAqC4FMMB4Cdw4v2NYFgAA1Co3gAEop8KyZQ8pfwEgGvz0BzAu99QPmpXAAADUqky23mwBKIuT5e/GTaukCwDRoAAGeIdiCZxtaxmTCQAAtcTrXwDKJezr2678BYBo8RMgwO+YuezySzMzZxTkAgBArfD6F4ByCHt7d0z7yleXCBcAokUBDPA7mh78+gvNV67oVwIDAFAr0tPTZglASZ0sf++7f6FUASB6FMAAp1EsgZuWf/BTqbo68QAAEHvpjAIYgNIJc7mRcEHXR0QKANGkAAZ4D83/7e8faV25fIMSGACAuKu3AhqAEjlZ/vYvWZRaMzAoUwCIJgUwwBm0PPSNe5UfodwmAAAgAElEQVTAAADEXarOj/8ATJ3yFwDiwU+AAGdxsgRefvmDcgIAIK4yXgADMFXZbBguvuRjyl8AiD4FMMA5aPnHf1jTeunip2QFAEAceQEMwJRks2Fh+YobUrfe9rQgASD6/AQIcI7aHtl6lRIYAIC4yTY2mBkAk3eq/F27bqsUASAeFMAAE6AEBgAgbtLT02YGwOQofwEglhTAABNULIFnXtD1htwAAIiDdEYBDMDkFPr7H1b+AkD8KIABJqH9+9/LNc7vGJYdAABRV5+tNyMAJqywbNlDqY2bVkkOAOJHAQwwSbmnftCsBAYAIOq8AAZgopS/ABBvCmCAKVACAwAQdRkvgAGYAOUvAMSfAhhgipTAAABEVXq6178AnLvC8hX/ovwFgPhTAAOUQEPfB/5DZuaMgiwBAIiSdGa6eQBwTsLe3h2puzd+XFoAEH8KYIASaHrw6y80X7miXwkMAECUZBuz5gHAWRXL32n33b9QUgBQGxTAACWiBAYAIGqmT/cCGIAzU/4CQO1RAAOUkBIYAIAoSWfcAAbgvSl/AaA2KYABSkwJDABAVGQbG8wCgNNS/gJA7VIAA5SBEhgAgGpLT/f6F4DTU/4CQG1TAAOUiRIYAIBqSmfc/wXg9yl/AaD2KYABykgJDABAtWQbs7IH4F3C7u5fKX8BoPYpgAHKTAkMAEA1TJ/uBTAA/y7M5UbCCy+6UiQAUPsUwAAVUCyBW2/4i5WpujpxAwBQEemMG8AA/MbJ8rd/yaLUmoFBkQBA7VMAA1RI4913/ah15fINSmAAACoh29ggZwCUvwCQQApggApqeegb9yqBAQAot0w2I2MAlL8AkFAKYIAKUwIDAFBu6Yz7vwBJp/wFgORSAANUgRIYAIBy8gIYINmUvwCQbApggCo5VQJnZs4omAEAAKXU4P4vQGIpfwEABTBAFRVL4OYrV/QrgQEAKKX0dCugAZJI+QsAFE0LwzACXwZAsg2vHug79MMfbx89fNQHcwAAmJJUXSroWpQXIkDChL29O6bdd/9CcwcAFA0AEdD04Ndf8BIYAIBSyGTr5QiQMMpfAOCdFMAAEaEEBgCgFDLZjBwBEkT5CwD8LgUwQIQogQEAmKp6L4ABEkP5CwCcjgIYIGKUwAAATEWmwQtggCRQ/gIA70UBDBBBSmAAACbLDWCA2qf8BQDORAEMEFFKYAAAJirb2CAzgBqn/AUAzkYBDBBhp0rgbFvLmDkBAHA26elpGQHUMOUvAHAupoVhKCiAGNi38sOHjuza3WRWAAC8l9kdc4Lm2S3yAahBhWXLHkpt3LTKbAGAs/ECGCAmck/9oLlxfseweQEA8F4y2YxsAGqQ8hcAmAgFMECMKIEBADgTN4ABao/yFwCYKAUwQMwogQEAOB2vfwFqj/IXAJgMBTBADBVL4Ja+RS+YHQAAp2Sy9bIAqBXZbFi44oq/Vf4CAJOhAAaIqVmPP7q49dLFT5kfAABF9Q0KYICaUCx/l6+4IXXnhrsNFACYDAUwQIy1PbL1KiUwAACBFdAAteFU+bt23VYTBQAmSwEMEHOnSuBUXZ1RAgAkWLaxwfgB4kz5CwCUiAIYoAacLIFXLt+gBAYASCavfwHiLczlRgorr8orfwGAUlAAA9SIloe+ca8SGAAgmTJZ938B4qpY/ob9Sxal1gwMGiIAUAoKYIAacqoETtd7AQIAkCT1DQpggDhS/gIA5TAtDEPBAtSY4dUDfYd++OPto4eP+qAPAEACdOTPdwMYIGbC3t4d0+67f6G5AQClphgAqEFND379heYrV/RnZs4omC8AQO1T/gLEi/IXACgnBTBAjTpVAjfO7xg2YwCA2pXJOv8BECfhkiXblL8AQDlZAQ2QAPtWfvjQkV27m8waAKD2zGxtCtrn50wWIAYKy5Y9lNq4aZVZAQDl5AUwQALknvpBc3PvwkGzBgCoPQ3WPwNEXzYbKn8BgEpRAAMkxOzvPtHdeunip8wbAKC2ZBqsgAaItGL5u3zFDcpfAKBSFMAACdL2yNariiVwqq7O2AEAakQmW2+UAFHV0jp2svxdu26rGQEAlaIABkiYkyXwyuUblMAAAPGXtf4ZILLCXG6ksHTpQuUvAFBpCmCABGp56Bv3FkvgdL11gQAAcZbJ+u85gCgKOzsPhv1LFqXWDAwaEABQadPCMBQ6QEINrx7oO/TDH28fPXzUB4IAAGJo7oLzghnNjUYHECFhb++Oaffdv9BMAIBq8Qt/gARrevDrLzRfuaK/Ye6c474PAADix/1fgGgJ+/q2K38BgGrzAhiAk/at/PChI7t2N0kDACAeUnWpoGtR3rQAIqKwbNlDqY2bVpkHAFBtXgADcFLuqR80t/QtekEaAADxkG1sMCmAKMhmw/Cyy76k/AUAokIBDMBvzXr80cWtly5+SiIAANGXyWZMCaDastmwsHzFDdP+6p6/MQsAICoUwAC8S9sjW6+a9aErNqTq6gQDABBhDV4AA1RVmMuNFFZelU+tXbfVJACAKFEAA/B7Wh76xr2tK5dvyMycUZAOAEA0ZbL1JgNQJWFPz56wf8mi1JqBQTMAAKJmWhiGhgLAaQ2vHug79MMfbx89fNQHhgAAIqS4/nnewk4jAaiCsLd3x7T77l8oewAgqhTAAJzVvpUfPnRk1+4mSQEARMPM1qagfX7ONAAqrLBs2UOpjZtWyR0AiDIvugA4q9xTP2hu7l1orRUAQETUN1j/DFBR2WxYuOKKv1X+AgBxoAAG4JzM/u4T3a2XLn4qVVcnMACAKss2Zo0AoFKK5e/yFTek7txwt8wBgDhQAANwztoe2XpV68rlG5TAAADVlcl6AQxQCWEuN1JYeVU+tXbdVoEDAHHhBjAAEza8eqDv0A9/vH308FEfJAIAqLBsY0PQkT9f7ABlFvb27ggXdH0ktWbASSQAIFYUwABMSrEEPvLs9mdG9u73/AQAoIJac21BW26WyAHKKFyyZNu0zV++WsYAQBwpgAGYkjf+4OP7Dv9isF2KAACVMXfBecGM5kZpA5RD8d5vf//DqY2bVskXAIgrqzsBmJL2738v13rp4qfcBQYAqIziCmgAyqBY/i5fcYPyFwCIOwUwAFPW9sjWq1pXLt+gBAYAKK/09HSQqvOjPECphbncSGHlVfnU2nVbhQsAxJ0V0ACUTPEu8KEf/nj76OGjfisJAFAGM1ubgvb5OdEClFDY27tj2n33L5QpAFAr/IIegJJpevDrLzRfuaK/cX7HsFQBAEqvvqFeqgAlFF5++WPKXwCg1ngBDEBZvHXNdc8PvfBSn3QBAEpn3sL5QSarBAaYsuK93w8uXZe6Y/0WYQIAtcYLYADKYtbjjy6edcWyB90FBgAoHeUvwNSdvPe7fMUNyl8AoFYpgAEom5Z//Ic1rSuXb8jMnFGQMgDA1GQbGyQIMEVhT8+esH/JotTadVtlCQDUKiugASi74dUDfUee3f7MyN79nqwAAExSa64taMvNEh/AJIVLlmybtvnLV8sPAKh1CmAAKubNP/7Ea4d+9mqXxAEAJm7ugvOCGc2NkgOYqOK938suuzd154a7ZQcAJIEV0ABUzOzvPtHdtuz/eNRdYACAibMCGmDifnvvV/kLACSIAhiAimr9p2//mbvAAAATk8lmglSdH+EBJsK9XwAgqayABqAqineBR1548UdHdu1uMgEAgDOb2doUtM/PSQngHLn3CwAkmQIYgKp665rrnh964aU+UwAAeG/t83LBzDafmwM4q+K93w8uXZe6Y/0WYQEASWV/FABVNevxRxfPumLZg+4CAwC8t0xDRjoAZ3Hy3u8VV65U/gIASecFMACRUFwJfeiHP94+evioDycBALxD8fZv16K8SADOIOzt3REu6PpIas3AoJwAgKRTAAMQKW/8wcf3Hf7FYLupAAD8xozmxmDugvOkAfAeCsuWPZTauGmVfAAAfsMrKwAipf3738u1Xrr4KSuhAQB+I5O1/hngtFpaxwof+vB/VP4CALybAhiAyGl7ZOtVrSuXb8jMnFEwHQAg6RoaG5IeAcDvCXt69hSWLl2YWrtuq3QAAN7NCmgAIqt4F3jkhRd/dGTX7iZTAgCSKn9xj9kDvEO4ZMm2aZu/fLVMAABOTwEMQOS9dc11zw+98FKfSQEASVNc/zxvYae5AxRls2Hhg0vXpe5Yv0UeAADvzQpoACJv1uOPLp71oSs2pOvdvwMAkiVr/TPASWFn58HCyqvyyl8AgLPzAhiA2CiuhD7y7PZnRvburzc1ACAJ5i44L5jR3GjWQKJZ+QwAMDEKYABix0poACApOi/sCtKZtHkDyWTlMwDApFgBDUDsWAkNACRBenpa+QsklpXPAACT5wUwALFlJTQAUMtmtjYF7fNzZgwkjpXPAABTowAGIPashAYAatHsjjlB8+wWswWSw8pnAICSsAIagNg7tRI6M3NGwTQBgFqRbcyaJZAYVj4DAJSOF8AA1IziSuiRF1780ZFdu5tMFQCIs1RdKuhalDdDIBHCyy9/bNqX/vqTpg0AUBoKYABqzoHrP7Xt0HMvriycOGG4AEAsZRsbgo78+YYH1LaW1rHCpZfemFq7bqtJAwCUjhXQANSctke2XtX24Sv/3EpoACCurH8Gal3Y07OnsHTpQuUvAEDpeQEMQE174w8+vu/wLwbbTRkAiJPi69/iK2CAmpPNhoX+/odTGzetMlwAgPLwAhiAmtb+/e/lZl2x7MFUXZ1BAwCxofwFalGYy40UrrhypfIXAKC8vAAGIBGGVw/0HXl2+zMje/fXmzgAEGXu/wK1KOzr2z7tK19dYrgAAOWnAAYgUd665rrnh3/6cl/hxAmDBwAiqXl2SzC7Y47hALWhvr5QWLrsL1N3rN9iogAAlWEFNACJMuvxRxe3rly+ITNzRsHkAYAoarD+GagRYU/PnsJVV1+g/AUAqCwvgAFIrDf+4OP7Dv9isN13AAAQJV2L8kGqzue1gRjLZsNCf//Dbv0CAFSHnygBSKz2738vN+uKZQ+m6zO+CQCASEhPTyt/gVgLc7mRwhVXrlT+AgBUjxfAACTe8OqBviPPbn9mZO/++qRnAQBU18zWpqB9fs4UgFgKlyzZNm3zl682PQCA6lIAA8C4g5++8TtDz2y/rnDihEgAgKpon5cLZrY1CR+IleKr3/ADF9+cWrtuq8kBAFSfvVIAMK71n779Z20fvvLPs20tYzIBAKoh0+A0BRAvYV/f9rB/ySLlLwBAdHgBDACn8dY11z0//NOX+7wGBgAqpXj7t2tRXt5APLS0jhUuuWR96o71W0wMACBavAAGgNOY9fiji4uvgTMzZxTkAwBUQraxQc5ALIQ9PXsKS5cuVP4CAESTF8AAcBZv/vEnXjv0s1e75AQAlNPsjjlB8+wWGQPRlc2Ghcsuuzd154a7TQkAILq8AAaAs5j93Se6Z33oig1eAwMA5ZTJuv8LRNfJV78rr8orfwEAos8LYACYAK+BAYByyV/cI1sgerz6BQCIHS+AAWACvAYGAMrB/V8girz6BQCIJy+AAWCSvAYGAEqlNdcWtOVmyROIBq9+AQBizQtgAJgkr4EBgFKpz9bLEogEr34BAOLPC2AAKAGvgQGAqehalA9SdT6jDVSRV78AADXDT5cAUAJeAwMAk5XJZpS/QFV59QsAUFu8AAaAEvMaGACYiObZLcHsjjkyAyrPq18AgJrkI8YAUGKnXgNn21rGZAsAnI37v0A1ePULAFC7vAAGgDJ665rrnh/+6ct9hRMnxAwAnFbnhV1BOpMWDlAZLa1jhUsuWZ+6Y/0WiQMA1CYvgAGgjGY9/ujitg9f+edeAwMAp5Oenlb+AhUT9vVtLyxdulD5CwBQ27wABoAKOfjpG78z9Mz267wGBgBOmdnaFLTPz8kDKKswlxsJexdtVPwCACSDAhgAKmh49UDfkWe3PzOyd79jfwBAMLtjTtA8u0UQQNmES5Zsm7b5y1dLGAAgORTAAFAFQ5+5+YFDzzy7euz4qPgBIMHmLZwfZLI+FwaUXtjZeTC8qPcTqVtve1q8AADJogAGgCopvgYe3fnaE4d+9mqXGQBA8qTqUkHXorzJA6WVzYZhX9/j077015+ULABAMimAAaDKhj73+buObn/hb44dGEqbBQAkR7axIejIn2/iQMmEPT17wp6Fy1JrBgalCgCQXApgAIiIt6657vnhn77cVzhxwkgAIAFac21BW26WUQNT19I6VrjkkvWpO9ZvkSYAAApgAIiQ4lroI89uf2Zk737HAAGgxhVf/xZfAQNMRbhkybZpm798tRABADhFAQwAETT0mZsfOPTMs6vHjo8aDwDUqPzFPUYLTFrY2XkwvKj3E6lbb3taigAAvJMCGAAi7M0//sRrh372apcZAUBtcf8XmLRsNiz09z+c2rhplRABADidlFQAILpmf/eJ7tkfvfrPs20tY8YEALUjk82YJjBhYV/f9sLKq/LKXwAAzsQLYACIiYOfvvE7w//2wnXWQgNA/M1dcF4wo7nRJIFzcnLd88L3/efU2nVbJQYAwNkogAEgRoZXD/SN7nztCWuhASDeuhblg1SdpVzAWVj3DADAJCiAASCGDt3yheuP/Ou//Y9jB4bS5gcA8ZKeng46L/JZLuDMiuuew47zr02tGRgUFQAAE6EABoAYsxYaAOJnZmtT0D4/Z3LAaVn3DADAVCmAASDmTq2FPvzKzq7CiRPGCQAR1z4vF8xsazIm4N2sewYAoEQUwABQI4proY8+/5Nvj+zdX2+mABBd8xbODzJZ/7oG/l24ZMm2sD33WeueAQAoBQUwANSYoc/c/MChZ55dbS00AERPqi4VdC3Kmwxw0sl1zxf1fiJ1621PSwQAgFJRAANAjXrrmuueH/7py33WQgNAdMxobgzmLjjPRCDpWlrHCpdcsj51x/otSY8CAIDSUwADQA0r3gc+9vNX/u/DvxhsN2cAqL7WXFvQlptlEpBU2WwYLlr01LTNX77a9wAAAOWiAAaABCjeBz7yr//2P44dGEqbNwBUT0f+/CDb2GACkEBhb++OcEHXR9z5BQCg3BTAAJAg7gMDQHXlL+4xAUiYk3d+F77vP6fWrttq9gAAVIICGAASyH1gAKi84svf4gtgICGKd36XLt2cWjPwN0YOAEAlKYABIKHcBwaAynL/FxKieOe3r+/xaV/6608aOQAA1aAABoCEK94HPvr8T749snd/fdKzAIBymrvgvGBGc6OMoYaFS5ZsC9tzn3XnFwCAalIAAwAnFe8DH33xpVuOHRhKSwQASq9rUT5I1aUkCzUo7O3dEc7vvCl1621Pmy8AANWmAAYA3uXA9Z/advjFn60cOz4qGAAokfT0dNB5UZc4ocaEnZ0Hw/wFm1N3rN9itgAARIUCGAA4rbeuue754Z++3Fc4cUJAADBFM1ubgvb5OTFCrWhpHSv0XXx/6s4Nd5spAABRowAGAN7T8OqBvtGdrz1x+JWdXYpgAJi89nm5YGZbkwQh7rLZsNDf/3Bq46ZVZgkAQFQpgAGAszp0yxeuP/bSzx8+smu331wDwCTMWzg/yGTrRQdxlc2G4aJFT4Xtuc+m1gwMmiMAAFGmAAYAzlmxCD76/E++PbJ3v99gA8A5StWlgq5FeXFBTIV9fdvDjvOvVfwCABAXCmAAYMKGPnPzA0dffOmWYweG0tIDgDOb0dwYzF1wnpQgZsLe3h3h/M6bUrfe9rTZAQAQJwpgAGDSikXw4e3Pf2H08NGUFAHg9FpzbUFbbpZ0ICbCefP2h4ve/0nFLwAAcaUABgCm7MD1n9p2+MWfrRw7PipMAPgdHfnzg2xjg1gg4sLOzoNh/oLNqTvWbzErAADiTAEMAJSMIhgAfl/+4h6pQIQpfgEAqDUKYACg5IpF8KHnXlxZOHFCuAAkWiabCeYt7Ex6DBBNLa1jhUsuWa/4BQCg1iiAAYCyGF490De687UnDr+ys0sRDEBSNc9uCWZ3zDF/iJJi8buo91upjZtWmQsAALVIAQwAlJUiGIAkm7vgvGBGc6PvAYgCxS8AAAmhAAYAKkIRDEASdV7YFaQzabOHalL8AgCQMApgAKCiFMEAJEV6ejrovKjLvKFaFL8AACSUAhgAqApFMAC1rrj6ubgCGqgwxS8AAAmnAAYAqkoRDECtmt0xJ2ie3WK+UCmKXwAAOEkBDABEgiIYgFozb+H8IJOtN1coN8UvAAC8iwIYAIgURTAAtSJ/cY9ZQjkpfgEA4LQUwABAJBWL4Ld3vf7fj7y8o2/s+KghARAr2caGoCN/vqFBGYS53Eh4wQX/pPgFAIDTUwADAJF34PpPbTv84s9WKoIBiIvi7d/iDWCgdMLOzoNh/oLNqTvWbxErAAC8NwUwABAbimAA4mLugvOCGc2N5gUloPgFAICJUQADALFz8NM3fmfk56/+6bEDQ2nTAyCKOi/sCtIZ/5qCqQh7e3eEubkPKH4BAGBiFMAAQGwNfebmB46++NItimAAoiQ9PR10XtRlJjBJJ4vf+Z03pW697WkZAgDAxCmAAYDYG/rc5+86/sqOLx7ZtbvJNAGotpmtTUH7/Jw5wERks2G4aNFT4ew5mxS/AAAwNQpgAKBmHLrlC9cfe+nnD4/s3tdUOHHCYAGoitkdc4Lm2S3Ch3PR1lYIu7t/GLbnPptaMzAoMwAAmDoFMABQc4ZXD/SN7nzticOv7OxSBANQaR3584NsY4Pc4UxaWscKi3q/ldq4aZWcAACgtBTAAEBNO3D9p7YdfvFnK8eOjxo0ABWRv7hH0PAews7Og2FX1/+ZunPD3TICAIDyUAADAIlw8NM3fmfk56/+6bEDQ2kTB6Bcii9/iy+AgXcLe3t3hB3nfzG1dt1W0QAAQHkpgAGARBn63OfvOv7Kji8e2bW7yeQBKLXi7d/iDWCg+ImIbBi+733PhXPPG0jdetvTIgEAgMpQAAMAiXToli9c//avdt3vTjAApTR3wXnBjOZGmZJsLa1j4YXv+19h26zbU2sGBpMeBwAAVJoCGABItOHVA31je/c94E4wAKXQeWFXkM64NkAyue8LAADRoAAGABg39JmbHzj64ku3uBMMwGSkp6eDzou6ZEfiuO8LAADRogAGAPgdxfXQx176+cMju/c1WQ8NwLkqrn4uroCGRCiueb4g/6OwPfdZa54BACBaFMAAAO+huB767V2v//cjL+/osx4agLNpzbUFbblZcqKmnVzzPG/ed1IbN60yaQAAiCYFMADAOSiuhx555dVVI3v318sLgNPpyJ8fZBsbZEPtyWbDsLv7F9Y8AwBAPCiAAQAmoLge+viOnf/16OCuduuhAXin/MU98qC2FNc8X/i+/xW2zbrdmmcAAIgPBTAAwCQduP5T247tHFxx7MBQWoYAyZbJZoJ5CzuTHgM1Iuzp2RPOm39v6o71W8wUAADiRwEMADBFQ5/7/F3HX9nxxZHd+5q8CgZIppmtTUH7/JzpE1/F174X5H8Uzp6zKXXrbU+bJAAAxJcCGACgRIZXD/SN7d33wNGXX71i9PDRlFwBkqN9Xi6Y2dZk4sTOyde+HR3fTN254W7TAwCA2qAABgAoA6+CAZJl3sL5QSZbb+rEg9e+AABQ0xTAAABl5FUwQDLkL+4xaSLPa18AAEgGBTAAQIV4FQxQm7KNDUFH/nzTJZq89gUAgMRRAAMAVNipV8HHdg6uOHZgKC1/gHhrnt0SzO6YY4pEStjbuyOcM+d/eu0LAADJowAGAKiiQ7d84frjO3b+12Ov724fOz5qFAAxNHfBecGM5kajo+rCXG4k6Or6l7Bt1u2pNQODJgIAAMmkAAYAiIiDn77xO6O7fv3RI7t2N5kJQHx0XtgVpDMWOlAl2WwYdnf/Iuw4/4upteu2GgMAAKAABgCImFMroo++/OoVo4ePpswHILpSdamga1HehKi4sKdnT9je/s+pjZtWSR8AAHgnBTAAQIRZEQ0QbdnGhqAjf74pURG/XfHc0vp3qVtve1rqAADA6SiAAQBi4tSK6JHd+5oKJ04YG0AEtObagrbcLKOgfFpax8IFnT8J57T/rRXPAADAuVAAAwDEzKkV0cdf//XSkb37680PoHrmLjgvmNHcaAKU1qm7vnPm/M/UnRvuli4AADARCmAAgBgrroge27P3r0Z2Dn7AvWCAyive/y3eAYZSOHXXN2hu+XJqzcCgUAEAgMlQAAMA1IhiGfz2r3bdf3TnL7vcCwYov/T0dNB5UZekmZLf3vVtm3W70hcAACgFBTAAQA0a+tzn7xod/NVfHnt9d7syGKA8iqufiyugYaJ+W/q2tP5d6tbbnhYgAABQSgpgAIAaVyyDj7+y44sju/c1FU6cMG6AEmnNtQVtuVni5Ny0tI6FCzp/Es49b0DpCwAAlJMCGAAgQQ5++sbvjO769UeVwQBT15E/P8g2NkiS93aq9J3T/repteu2SgoAAKgEBTAAQEIpgwGmpmtRPkjVpaTIuyl9AQCAKlMAAwCgDAaYoPT0dNB5UZfY+A2lLwAAECEKYAAA3mXoMzc/MPrr3X9x7PXd7WPHR4UDcBozmhuDuQvOE02ChbncSDBv3v8Xtrb9vdIXAACIEgUwAADvaehzn79rdPBXf6kMBni31lxb0JabJZWEOVn6dnX9S9jS+nepW297Oul5AAAA0aQABgDgnBTL4BP73/xPIzsHPzB6+Kijl0CideTPD7KNDUmPIRHCnp49waxZ/4/SFwAAiAsFMAAAE3boli9cP7Zn71+N7nvjwpG9++slCCRN16J8kKrzWZialM2GYXf3L8LW1ieD5pYvp9YMDCY9EgAAIF4UwAAATMnw6oG+sb37Hnh73xtLRnbvayqcOCFQoKalp6eDzou6DLmWtLSOhQs6fxK2tHwvdeeGu5MeBwAAEG8KYAAASmroMzc/MPrr3X/hbjBQq2Y0NwZzF7x37r0AAAdvSURBVJxnvjH323u+M5v+r9TadVuTngcAAFA7FMAAAJSNVdFALWrNtQVtuVlmGzfF1c7z5u0N29v/2WpnAACglimAAQCoiOKq6BMHDtwzuuvXHz3+xptNXgcDcVV8/Vt8BUz0nXzlO3fuz8O2Wd9K3bF+i5EBAABJoAAGAKAq/v/27iY06vQO4PiTybxl4rwlMRt3TENY2SKsl/bQXrrsuXhcCn1BEBGRNYrS4rXXPRR6ENyllJaeKt2ye+mpF7cIXUoXWuyl0EOlVVcdnUwSx2Reyz847qysW1+SOPnP53PJJEH9z/MEL9/8nqd+7Pj5TvXuDzf+e+Pgeq2etAvAbjH/+kJIpv23NZQGp3z35H+dOH3myqgvCQAAMHoEYAAAhsLyD370+9bt6nfcHQwMs8R4IiwcXLRHQ2RzyrdS+UsvX/jIlC8AAIAADADAEIruDu7cvbe0cf3GtzaqtUy307FNwFDITk6EfYuv2oyXqVhq9/bNXevNzPwu5Cbfc5cvAADAFwnAAAAMvei46PbNz042b92pOC4aeJlKs+VQnp2yBzvp4bHOYWrqk16x9DPHOgMAAHw1ARgAgF2nfuToheaNm99r3r4z3VxrJOwgsFP2VmbDnnLeem+z3vz8cpiZ+XuvVL6YOHvuUqzfLAAAwBYTgAEA2NVW31k61KnVfhrdHywIA9utcmB/SGcz1nmLPQq+7vEFAAB4YQIwAACxIggD22nxjdes7xYQfAEAALaPAAwAQKwJwsBWyU5OhH2Lr1rP5yD4AgAA7BwBGACAkRIF4e7q2ol2tXq4eetOZb1WT/oJAJ7GnlI+7N0/a63+n2y216tUboWpqU96E7mPBV8AAICdJQADADDy6keOXujU6282b995faNay3Q7nVFfEuBLTO+bCYXpoqV5XLHU7u2bu9YrlS6HidwfE2fPXRquBwQAABgtAjAAADxm5cTJtzt37y21l+sHHRsN9EXHP0fHQI+6R8c5T07+OeQm30ucWro26msCAAAwTARgAAB4CtGUcHRsdKu2PGdKGEbTwsHFkBgfsd8HeTjdG/L5q709+d+a7gUAABh+AjAAADyHaEq4u7r6/c5y/ZvuEob4S6aSYf7rC/F+n9HdvXv31jene/OFj0I2+6HpXgAAgN1HAAYAgC1SP3b8fLe+8t3o6Oh2bbksCkN8REc/R0dAx+cNDcTe6Cjn7MQfEqfPXBmCJwMAAOAFCcAAALCNRGGIh9JsOZRnp3bnexF7AQAARooADAAAO6wfhbuNxkJ0fHRzZS3pTmEYbq98bS7kCpPDv0vRnb0z09VQKPxT7AUAABhNAjAAAAyB6E7h3oP1t9rV6uFWbXmuc7+Raq41EvYGhkPlwP6QzmaGajd68/PLYXLybsjnr/Ymch+7sxcAAIAgAAMAwHCrHzl6odtoHOpPC7cbD5LtjaZdgx22+MZrL23Je7OzD0I+X3801ZtK/y1x9twlPwMAAAB8GQEYAAB2IWEYdk46mw6VA/Pb/u9tht5MZmPzrt5M5l8hnflH4sc/+bmtBgAA4FkIwAAAECOPh+Fuq5VwlDS8mOju3+gO4K2yeXRzOr1uohcAAIDtIAADAMAIqB87fj602vPRHcPdZivXri2XTQ3D0ynNlkN5duqZVmtwmjckk7XNO3rT6b8mTp+5YtkBAADYTgIwAACMOHEYvlo0/RtNAT9O5AUAAGAYCcAAAMATrZw4+XbvwfpbnXr9zV6rVWjVlud6zdZ4c2Ut2e10LByxlsykQzI30Z759jeuJ2em/92/lzdksx8mTi1ds/sAAAAMIwEYAAB4bv3p4f69w521+1Od+40Jdw+zG2TLxXb0mMlyqZZIpxrjpeKnY8nUzbGJ7OXC+xc/sIkAAADsRgIwAACwrepHjl6I/v7+FHH/mOnoayaJ2Q6J8fGQLuzZjLvpV/Zejz4mcrlriVzuakgl/1P85S/etfAAAADElQAMAAC8dKvvLB3qrq6dCAOhOHrdvHWn0n+29Vo9aadG12DUHUunOqly6bMwGHZDCMXf/OrUqK8TAAAACMAAAMCu058qjrSr1cP91/0jqPufi8bDaTDmhoEjmKPXY6nUynix+KfNb5jWBQAAgGcmAAMAACNhcMq4bzAeR3rtTr51917h8fUQkj/Xvzd3ULJYqCaymY3+l74QcR8ynQsAAAA7QwAGAAB4TvVjx8+HVnv+SX+622gc6jYaC8O2vuOl4qdjydTNJ31/bCJ7ufD+xQ929qkAAACArSAAAwAAAAAAAMREwkYCAAAAAAAAxIMADAAAAAAAABATAjAAAAAAAABATAjAAAAAAAAAADEhAAMAAAAAAADEhAAMAAAAAAAAEBMCMAAAAAAAAEBMCMAAAAAAAAAAMSEAAwAAAAAAAMSEAAwAAAAAAAAQEwIwAAAAAAAAQEwIwAAAAAAAAAAxIQADAAAAAAAAxIQADAAAAAAAABATAjAAAAAAAABATAjAAAAAAAAAADEhAAMAAAAAAADEhAAMAAAAAAAAEBMCMAAAAAAAAEAchBD+B4W1wCbYaB7/AAAAAElFTkSuQmCC"/>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 name="Sun 2"/>
          <p:cNvSpPr/>
          <p:nvPr/>
        </p:nvSpPr>
        <p:spPr>
          <a:xfrm>
            <a:off x="4392278" y="2948157"/>
            <a:ext cx="296612" cy="39066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Sun 124"/>
          <p:cNvSpPr/>
          <p:nvPr/>
        </p:nvSpPr>
        <p:spPr>
          <a:xfrm>
            <a:off x="6144773" y="4716102"/>
            <a:ext cx="296612" cy="39066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un 125"/>
          <p:cNvSpPr/>
          <p:nvPr/>
        </p:nvSpPr>
        <p:spPr>
          <a:xfrm>
            <a:off x="2810500" y="4721259"/>
            <a:ext cx="296612" cy="39066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4"/>
          <p:cNvGrpSpPr/>
          <p:nvPr>
            <p:custDataLst>
              <p:tags r:id="rId2"/>
            </p:custDataLst>
          </p:nvPr>
        </p:nvGrpSpPr>
        <p:grpSpPr>
          <a:xfrm>
            <a:off x="3022890" y="3124200"/>
            <a:ext cx="3560952" cy="3948115"/>
            <a:chOff x="3827317" y="2601919"/>
            <a:chExt cx="4747936" cy="4709489"/>
          </a:xfrm>
        </p:grpSpPr>
        <p:sp>
          <p:nvSpPr>
            <p:cNvPr id="82" name="Freeform: Shape 3"/>
            <p:cNvSpPr/>
            <p:nvPr/>
          </p:nvSpPr>
          <p:spPr bwMode="auto">
            <a:xfrm>
              <a:off x="3827317" y="2601919"/>
              <a:ext cx="4544734" cy="4543272"/>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3" name="Freeform: Shape 4"/>
            <p:cNvSpPr/>
            <p:nvPr/>
          </p:nvSpPr>
          <p:spPr bwMode="auto">
            <a:xfrm>
              <a:off x="4086827" y="3160416"/>
              <a:ext cx="4025712" cy="4025712"/>
            </a:xfrm>
            <a:custGeom>
              <a:avLst/>
              <a:gdLst>
                <a:gd name="T0" fmla="*/ 2329 w 2329"/>
                <a:gd name="T1" fmla="*/ 1162 h 2329"/>
                <a:gd name="T2" fmla="*/ 2325 w 2329"/>
                <a:gd name="T3" fmla="*/ 1062 h 2329"/>
                <a:gd name="T4" fmla="*/ 2301 w 2329"/>
                <a:gd name="T5" fmla="*/ 949 h 2329"/>
                <a:gd name="T6" fmla="*/ 2262 w 2329"/>
                <a:gd name="T7" fmla="*/ 824 h 2329"/>
                <a:gd name="T8" fmla="*/ 2219 w 2329"/>
                <a:gd name="T9" fmla="*/ 709 h 2329"/>
                <a:gd name="T10" fmla="*/ 2165 w 2329"/>
                <a:gd name="T11" fmla="*/ 600 h 2329"/>
                <a:gd name="T12" fmla="*/ 2099 w 2329"/>
                <a:gd name="T13" fmla="*/ 497 h 2329"/>
                <a:gd name="T14" fmla="*/ 2007 w 2329"/>
                <a:gd name="T15" fmla="*/ 384 h 2329"/>
                <a:gd name="T16" fmla="*/ 2007 w 2329"/>
                <a:gd name="T17" fmla="*/ 384 h 2329"/>
                <a:gd name="T18" fmla="*/ 1919 w 2329"/>
                <a:gd name="T19" fmla="*/ 299 h 2329"/>
                <a:gd name="T20" fmla="*/ 1821 w 2329"/>
                <a:gd name="T21" fmla="*/ 212 h 2329"/>
                <a:gd name="T22" fmla="*/ 1716 w 2329"/>
                <a:gd name="T23" fmla="*/ 148 h 2329"/>
                <a:gd name="T24" fmla="*/ 1605 w 2329"/>
                <a:gd name="T25" fmla="*/ 95 h 2329"/>
                <a:gd name="T26" fmla="*/ 1489 w 2329"/>
                <a:gd name="T27" fmla="*/ 54 h 2329"/>
                <a:gd name="T28" fmla="*/ 1369 w 2329"/>
                <a:gd name="T29" fmla="*/ 26 h 2329"/>
                <a:gd name="T30" fmla="*/ 1247 w 2329"/>
                <a:gd name="T31" fmla="*/ 11 h 2329"/>
                <a:gd name="T32" fmla="*/ 1124 w 2329"/>
                <a:gd name="T33" fmla="*/ 9 h 2329"/>
                <a:gd name="T34" fmla="*/ 1001 w 2329"/>
                <a:gd name="T35" fmla="*/ 19 h 2329"/>
                <a:gd name="T36" fmla="*/ 886 w 2329"/>
                <a:gd name="T37" fmla="*/ 33 h 2329"/>
                <a:gd name="T38" fmla="*/ 768 w 2329"/>
                <a:gd name="T39" fmla="*/ 69 h 2329"/>
                <a:gd name="T40" fmla="*/ 675 w 2329"/>
                <a:gd name="T41" fmla="*/ 107 h 2329"/>
                <a:gd name="T42" fmla="*/ 566 w 2329"/>
                <a:gd name="T43" fmla="*/ 165 h 2329"/>
                <a:gd name="T44" fmla="*/ 463 w 2329"/>
                <a:gd name="T45" fmla="*/ 235 h 2329"/>
                <a:gd name="T46" fmla="*/ 368 w 2329"/>
                <a:gd name="T47" fmla="*/ 315 h 2329"/>
                <a:gd name="T48" fmla="*/ 283 w 2329"/>
                <a:gd name="T49" fmla="*/ 404 h 2329"/>
                <a:gd name="T50" fmla="*/ 207 w 2329"/>
                <a:gd name="T51" fmla="*/ 502 h 2329"/>
                <a:gd name="T52" fmla="*/ 141 w 2329"/>
                <a:gd name="T53" fmla="*/ 607 h 2329"/>
                <a:gd name="T54" fmla="*/ 88 w 2329"/>
                <a:gd name="T55" fmla="*/ 719 h 2329"/>
                <a:gd name="T56" fmla="*/ 47 w 2329"/>
                <a:gd name="T57" fmla="*/ 836 h 2329"/>
                <a:gd name="T58" fmla="*/ 28 w 2329"/>
                <a:gd name="T59" fmla="*/ 950 h 2329"/>
                <a:gd name="T60" fmla="*/ 11 w 2329"/>
                <a:gd name="T61" fmla="*/ 1072 h 2329"/>
                <a:gd name="T62" fmla="*/ 8 w 2329"/>
                <a:gd name="T63" fmla="*/ 1195 h 2329"/>
                <a:gd name="T64" fmla="*/ 18 w 2329"/>
                <a:gd name="T65" fmla="*/ 1318 h 2329"/>
                <a:gd name="T66" fmla="*/ 41 w 2329"/>
                <a:gd name="T67" fmla="*/ 1439 h 2329"/>
                <a:gd name="T68" fmla="*/ 76 w 2329"/>
                <a:gd name="T69" fmla="*/ 1557 h 2329"/>
                <a:gd name="T70" fmla="*/ 135 w 2329"/>
                <a:gd name="T71" fmla="*/ 1674 h 2329"/>
                <a:gd name="T72" fmla="*/ 195 w 2329"/>
                <a:gd name="T73" fmla="*/ 1780 h 2329"/>
                <a:gd name="T74" fmla="*/ 281 w 2329"/>
                <a:gd name="T75" fmla="*/ 1898 h 2329"/>
                <a:gd name="T76" fmla="*/ 281 w 2329"/>
                <a:gd name="T77" fmla="*/ 1898 h 2329"/>
                <a:gd name="T78" fmla="*/ 364 w 2329"/>
                <a:gd name="T79" fmla="*/ 1988 h 2329"/>
                <a:gd name="T80" fmla="*/ 456 w 2329"/>
                <a:gd name="T81" fmla="*/ 2068 h 2329"/>
                <a:gd name="T82" fmla="*/ 556 w 2329"/>
                <a:gd name="T83" fmla="*/ 2139 h 2329"/>
                <a:gd name="T84" fmla="*/ 663 w 2329"/>
                <a:gd name="T85" fmla="*/ 2198 h 2329"/>
                <a:gd name="T86" fmla="*/ 775 w 2329"/>
                <a:gd name="T87" fmla="*/ 2246 h 2329"/>
                <a:gd name="T88" fmla="*/ 892 w 2329"/>
                <a:gd name="T89" fmla="*/ 2281 h 2329"/>
                <a:gd name="T90" fmla="*/ 1013 w 2329"/>
                <a:gd name="T91" fmla="*/ 2303 h 2329"/>
                <a:gd name="T92" fmla="*/ 1134 w 2329"/>
                <a:gd name="T93" fmla="*/ 2313 h 2329"/>
                <a:gd name="T94" fmla="*/ 1257 w 2329"/>
                <a:gd name="T95" fmla="*/ 2309 h 2329"/>
                <a:gd name="T96" fmla="*/ 1378 w 2329"/>
                <a:gd name="T97" fmla="*/ 2293 h 2329"/>
                <a:gd name="T98" fmla="*/ 1497 w 2329"/>
                <a:gd name="T99" fmla="*/ 2264 h 2329"/>
                <a:gd name="T100" fmla="*/ 1622 w 2329"/>
                <a:gd name="T101" fmla="*/ 2227 h 2329"/>
                <a:gd name="T102" fmla="*/ 1732 w 2329"/>
                <a:gd name="T103" fmla="*/ 2172 h 2329"/>
                <a:gd name="T104" fmla="*/ 1836 w 2329"/>
                <a:gd name="T105" fmla="*/ 2106 h 2329"/>
                <a:gd name="T106" fmla="*/ 1931 w 2329"/>
                <a:gd name="T107" fmla="*/ 2041 h 2329"/>
                <a:gd name="T108" fmla="*/ 2020 w 2329"/>
                <a:gd name="T109" fmla="*/ 1954 h 2329"/>
                <a:gd name="T110" fmla="*/ 2099 w 2329"/>
                <a:gd name="T111" fmla="*/ 1859 h 2329"/>
                <a:gd name="T112" fmla="*/ 2155 w 2329"/>
                <a:gd name="T113" fmla="*/ 1776 h 2329"/>
                <a:gd name="T114" fmla="*/ 2215 w 2329"/>
                <a:gd name="T115" fmla="*/ 1668 h 2329"/>
                <a:gd name="T116" fmla="*/ 2263 w 2329"/>
                <a:gd name="T117" fmla="*/ 1553 h 2329"/>
                <a:gd name="T118" fmla="*/ 2298 w 2329"/>
                <a:gd name="T119" fmla="*/ 1434 h 2329"/>
                <a:gd name="T120" fmla="*/ 2320 w 2329"/>
                <a:gd name="T121" fmla="*/ 131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2329">
                  <a:moveTo>
                    <a:pt x="2313" y="1162"/>
                  </a:moveTo>
                  <a:cubicBezTo>
                    <a:pt x="2313" y="1163"/>
                    <a:pt x="2313" y="1164"/>
                    <a:pt x="2313" y="1165"/>
                  </a:cubicBezTo>
                  <a:cubicBezTo>
                    <a:pt x="2313" y="1172"/>
                    <a:pt x="2313" y="1180"/>
                    <a:pt x="2313" y="1188"/>
                  </a:cubicBezTo>
                  <a:cubicBezTo>
                    <a:pt x="2313" y="1193"/>
                    <a:pt x="2316" y="1196"/>
                    <a:pt x="2321" y="1196"/>
                  </a:cubicBezTo>
                  <a:cubicBezTo>
                    <a:pt x="2325" y="1196"/>
                    <a:pt x="2329" y="1193"/>
                    <a:pt x="2329" y="1189"/>
                  </a:cubicBezTo>
                  <a:cubicBezTo>
                    <a:pt x="2329" y="1181"/>
                    <a:pt x="2329" y="1173"/>
                    <a:pt x="2329" y="1165"/>
                  </a:cubicBezTo>
                  <a:cubicBezTo>
                    <a:pt x="2329" y="1164"/>
                    <a:pt x="2329" y="1163"/>
                    <a:pt x="2329" y="1162"/>
                  </a:cubicBezTo>
                  <a:cubicBezTo>
                    <a:pt x="2329" y="1158"/>
                    <a:pt x="2325" y="1154"/>
                    <a:pt x="2321" y="1154"/>
                  </a:cubicBezTo>
                  <a:cubicBezTo>
                    <a:pt x="2317" y="1154"/>
                    <a:pt x="2313" y="1158"/>
                    <a:pt x="2313" y="1162"/>
                  </a:cubicBezTo>
                  <a:cubicBezTo>
                    <a:pt x="2313" y="1162"/>
                    <a:pt x="2313" y="1162"/>
                    <a:pt x="2313" y="1162"/>
                  </a:cubicBezTo>
                  <a:moveTo>
                    <a:pt x="2306" y="1040"/>
                  </a:moveTo>
                  <a:cubicBezTo>
                    <a:pt x="2307" y="1048"/>
                    <a:pt x="2308" y="1056"/>
                    <a:pt x="2309" y="1063"/>
                  </a:cubicBezTo>
                  <a:cubicBezTo>
                    <a:pt x="2309" y="1068"/>
                    <a:pt x="2313" y="1071"/>
                    <a:pt x="2317" y="1071"/>
                  </a:cubicBezTo>
                  <a:cubicBezTo>
                    <a:pt x="2322" y="1070"/>
                    <a:pt x="2325" y="1066"/>
                    <a:pt x="2325" y="1062"/>
                  </a:cubicBezTo>
                  <a:cubicBezTo>
                    <a:pt x="2324" y="1054"/>
                    <a:pt x="2323" y="1046"/>
                    <a:pt x="2322" y="1038"/>
                  </a:cubicBezTo>
                  <a:cubicBezTo>
                    <a:pt x="2322" y="1034"/>
                    <a:pt x="2318" y="1031"/>
                    <a:pt x="2313" y="1031"/>
                  </a:cubicBezTo>
                  <a:cubicBezTo>
                    <a:pt x="2309" y="1032"/>
                    <a:pt x="2306" y="1036"/>
                    <a:pt x="2306" y="1040"/>
                  </a:cubicBezTo>
                  <a:cubicBezTo>
                    <a:pt x="2306" y="1040"/>
                    <a:pt x="2306" y="1040"/>
                    <a:pt x="2306" y="1040"/>
                  </a:cubicBezTo>
                  <a:moveTo>
                    <a:pt x="2287" y="919"/>
                  </a:moveTo>
                  <a:cubicBezTo>
                    <a:pt x="2288" y="927"/>
                    <a:pt x="2290" y="935"/>
                    <a:pt x="2291" y="942"/>
                  </a:cubicBezTo>
                  <a:cubicBezTo>
                    <a:pt x="2292" y="947"/>
                    <a:pt x="2297" y="950"/>
                    <a:pt x="2301" y="949"/>
                  </a:cubicBezTo>
                  <a:cubicBezTo>
                    <a:pt x="2305" y="948"/>
                    <a:pt x="2308" y="944"/>
                    <a:pt x="2307" y="939"/>
                  </a:cubicBezTo>
                  <a:cubicBezTo>
                    <a:pt x="2306" y="932"/>
                    <a:pt x="2304" y="924"/>
                    <a:pt x="2302" y="916"/>
                  </a:cubicBezTo>
                  <a:cubicBezTo>
                    <a:pt x="2301" y="912"/>
                    <a:pt x="2297" y="909"/>
                    <a:pt x="2293" y="910"/>
                  </a:cubicBezTo>
                  <a:cubicBezTo>
                    <a:pt x="2289" y="911"/>
                    <a:pt x="2286" y="915"/>
                    <a:pt x="2287" y="919"/>
                  </a:cubicBezTo>
                  <a:cubicBezTo>
                    <a:pt x="2287" y="919"/>
                    <a:pt x="2287" y="919"/>
                    <a:pt x="2287" y="919"/>
                  </a:cubicBezTo>
                  <a:moveTo>
                    <a:pt x="2254" y="801"/>
                  </a:moveTo>
                  <a:cubicBezTo>
                    <a:pt x="2257" y="809"/>
                    <a:pt x="2259" y="816"/>
                    <a:pt x="2262" y="824"/>
                  </a:cubicBezTo>
                  <a:cubicBezTo>
                    <a:pt x="2263" y="828"/>
                    <a:pt x="2267" y="831"/>
                    <a:pt x="2272" y="829"/>
                  </a:cubicBezTo>
                  <a:cubicBezTo>
                    <a:pt x="2276" y="828"/>
                    <a:pt x="2278" y="823"/>
                    <a:pt x="2277" y="819"/>
                  </a:cubicBezTo>
                  <a:cubicBezTo>
                    <a:pt x="2275" y="812"/>
                    <a:pt x="2272" y="804"/>
                    <a:pt x="2270" y="796"/>
                  </a:cubicBezTo>
                  <a:cubicBezTo>
                    <a:pt x="2268" y="792"/>
                    <a:pt x="2264" y="790"/>
                    <a:pt x="2259" y="791"/>
                  </a:cubicBezTo>
                  <a:cubicBezTo>
                    <a:pt x="2255" y="793"/>
                    <a:pt x="2253" y="797"/>
                    <a:pt x="2254" y="801"/>
                  </a:cubicBezTo>
                  <a:moveTo>
                    <a:pt x="2210" y="688"/>
                  </a:moveTo>
                  <a:cubicBezTo>
                    <a:pt x="2213" y="695"/>
                    <a:pt x="2216" y="702"/>
                    <a:pt x="2219" y="709"/>
                  </a:cubicBezTo>
                  <a:cubicBezTo>
                    <a:pt x="2221" y="713"/>
                    <a:pt x="2226" y="715"/>
                    <a:pt x="2230" y="714"/>
                  </a:cubicBezTo>
                  <a:cubicBezTo>
                    <a:pt x="2234" y="712"/>
                    <a:pt x="2236" y="707"/>
                    <a:pt x="2234" y="703"/>
                  </a:cubicBezTo>
                  <a:cubicBezTo>
                    <a:pt x="2231" y="696"/>
                    <a:pt x="2228" y="688"/>
                    <a:pt x="2224" y="681"/>
                  </a:cubicBezTo>
                  <a:cubicBezTo>
                    <a:pt x="2222" y="677"/>
                    <a:pt x="2218" y="675"/>
                    <a:pt x="2214" y="677"/>
                  </a:cubicBezTo>
                  <a:cubicBezTo>
                    <a:pt x="2210" y="679"/>
                    <a:pt x="2208" y="684"/>
                    <a:pt x="2210" y="688"/>
                  </a:cubicBezTo>
                  <a:moveTo>
                    <a:pt x="2153" y="580"/>
                  </a:moveTo>
                  <a:cubicBezTo>
                    <a:pt x="2157" y="586"/>
                    <a:pt x="2161" y="593"/>
                    <a:pt x="2165" y="600"/>
                  </a:cubicBezTo>
                  <a:cubicBezTo>
                    <a:pt x="2167" y="604"/>
                    <a:pt x="2172" y="605"/>
                    <a:pt x="2176" y="603"/>
                  </a:cubicBezTo>
                  <a:cubicBezTo>
                    <a:pt x="2180" y="601"/>
                    <a:pt x="2181" y="596"/>
                    <a:pt x="2179" y="592"/>
                  </a:cubicBezTo>
                  <a:cubicBezTo>
                    <a:pt x="2175" y="585"/>
                    <a:pt x="2171" y="578"/>
                    <a:pt x="2167" y="571"/>
                  </a:cubicBezTo>
                  <a:cubicBezTo>
                    <a:pt x="2165" y="568"/>
                    <a:pt x="2160" y="566"/>
                    <a:pt x="2156" y="569"/>
                  </a:cubicBezTo>
                  <a:cubicBezTo>
                    <a:pt x="2152" y="571"/>
                    <a:pt x="2151" y="576"/>
                    <a:pt x="2153" y="580"/>
                  </a:cubicBezTo>
                  <a:moveTo>
                    <a:pt x="2085" y="478"/>
                  </a:moveTo>
                  <a:cubicBezTo>
                    <a:pt x="2090" y="484"/>
                    <a:pt x="2095" y="491"/>
                    <a:pt x="2099" y="497"/>
                  </a:cubicBezTo>
                  <a:cubicBezTo>
                    <a:pt x="2102" y="501"/>
                    <a:pt x="2107" y="501"/>
                    <a:pt x="2110" y="499"/>
                  </a:cubicBezTo>
                  <a:cubicBezTo>
                    <a:pt x="2114" y="496"/>
                    <a:pt x="2115" y="491"/>
                    <a:pt x="2112" y="488"/>
                  </a:cubicBezTo>
                  <a:cubicBezTo>
                    <a:pt x="2108" y="481"/>
                    <a:pt x="2103" y="475"/>
                    <a:pt x="2098" y="468"/>
                  </a:cubicBezTo>
                  <a:cubicBezTo>
                    <a:pt x="2095" y="465"/>
                    <a:pt x="2090" y="464"/>
                    <a:pt x="2087" y="467"/>
                  </a:cubicBezTo>
                  <a:cubicBezTo>
                    <a:pt x="2083" y="469"/>
                    <a:pt x="2083" y="474"/>
                    <a:pt x="2085" y="478"/>
                  </a:cubicBezTo>
                  <a:cubicBezTo>
                    <a:pt x="2085" y="478"/>
                    <a:pt x="2085" y="478"/>
                    <a:pt x="2085" y="478"/>
                  </a:cubicBezTo>
                  <a:moveTo>
                    <a:pt x="2007" y="384"/>
                  </a:moveTo>
                  <a:cubicBezTo>
                    <a:pt x="2012" y="390"/>
                    <a:pt x="2018" y="396"/>
                    <a:pt x="2023" y="402"/>
                  </a:cubicBezTo>
                  <a:cubicBezTo>
                    <a:pt x="2026" y="405"/>
                    <a:pt x="2031" y="405"/>
                    <a:pt x="2034" y="402"/>
                  </a:cubicBezTo>
                  <a:cubicBezTo>
                    <a:pt x="2037" y="399"/>
                    <a:pt x="2038" y="394"/>
                    <a:pt x="2035" y="391"/>
                  </a:cubicBezTo>
                  <a:cubicBezTo>
                    <a:pt x="2030" y="385"/>
                    <a:pt x="2024" y="379"/>
                    <a:pt x="2019" y="373"/>
                  </a:cubicBezTo>
                  <a:cubicBezTo>
                    <a:pt x="2016" y="370"/>
                    <a:pt x="2011" y="370"/>
                    <a:pt x="2007" y="373"/>
                  </a:cubicBezTo>
                  <a:cubicBezTo>
                    <a:pt x="2004" y="376"/>
                    <a:pt x="2004" y="381"/>
                    <a:pt x="2007" y="384"/>
                  </a:cubicBezTo>
                  <a:cubicBezTo>
                    <a:pt x="2007" y="384"/>
                    <a:pt x="2007" y="384"/>
                    <a:pt x="2007" y="384"/>
                  </a:cubicBezTo>
                  <a:moveTo>
                    <a:pt x="1919" y="299"/>
                  </a:moveTo>
                  <a:cubicBezTo>
                    <a:pt x="1925" y="304"/>
                    <a:pt x="1931" y="309"/>
                    <a:pt x="1937" y="315"/>
                  </a:cubicBezTo>
                  <a:cubicBezTo>
                    <a:pt x="1940" y="318"/>
                    <a:pt x="1945" y="317"/>
                    <a:pt x="1948" y="314"/>
                  </a:cubicBezTo>
                  <a:cubicBezTo>
                    <a:pt x="1951" y="311"/>
                    <a:pt x="1951" y="306"/>
                    <a:pt x="1948" y="303"/>
                  </a:cubicBezTo>
                  <a:cubicBezTo>
                    <a:pt x="1942" y="297"/>
                    <a:pt x="1936" y="292"/>
                    <a:pt x="1930" y="287"/>
                  </a:cubicBezTo>
                  <a:cubicBezTo>
                    <a:pt x="1926" y="284"/>
                    <a:pt x="1921" y="284"/>
                    <a:pt x="1919" y="288"/>
                  </a:cubicBezTo>
                  <a:cubicBezTo>
                    <a:pt x="1916" y="291"/>
                    <a:pt x="1916" y="296"/>
                    <a:pt x="1919" y="299"/>
                  </a:cubicBezTo>
                  <a:cubicBezTo>
                    <a:pt x="1919" y="299"/>
                    <a:pt x="1919" y="299"/>
                    <a:pt x="1919" y="299"/>
                  </a:cubicBezTo>
                  <a:moveTo>
                    <a:pt x="1823" y="223"/>
                  </a:moveTo>
                  <a:cubicBezTo>
                    <a:pt x="1829" y="228"/>
                    <a:pt x="1836" y="233"/>
                    <a:pt x="1842" y="237"/>
                  </a:cubicBezTo>
                  <a:cubicBezTo>
                    <a:pt x="1846" y="240"/>
                    <a:pt x="1851" y="239"/>
                    <a:pt x="1853" y="236"/>
                  </a:cubicBezTo>
                  <a:cubicBezTo>
                    <a:pt x="1856" y="232"/>
                    <a:pt x="1855" y="227"/>
                    <a:pt x="1852" y="224"/>
                  </a:cubicBezTo>
                  <a:cubicBezTo>
                    <a:pt x="1845" y="220"/>
                    <a:pt x="1839" y="215"/>
                    <a:pt x="1832" y="210"/>
                  </a:cubicBezTo>
                  <a:cubicBezTo>
                    <a:pt x="1829" y="208"/>
                    <a:pt x="1824" y="209"/>
                    <a:pt x="1821" y="212"/>
                  </a:cubicBezTo>
                  <a:cubicBezTo>
                    <a:pt x="1819" y="216"/>
                    <a:pt x="1819" y="221"/>
                    <a:pt x="1823" y="223"/>
                  </a:cubicBezTo>
                  <a:moveTo>
                    <a:pt x="1719" y="159"/>
                  </a:moveTo>
                  <a:cubicBezTo>
                    <a:pt x="1726" y="162"/>
                    <a:pt x="1733" y="166"/>
                    <a:pt x="1740" y="170"/>
                  </a:cubicBezTo>
                  <a:cubicBezTo>
                    <a:pt x="1744" y="173"/>
                    <a:pt x="1749" y="171"/>
                    <a:pt x="1751" y="167"/>
                  </a:cubicBezTo>
                  <a:cubicBezTo>
                    <a:pt x="1753" y="164"/>
                    <a:pt x="1752" y="159"/>
                    <a:pt x="1748" y="157"/>
                  </a:cubicBezTo>
                  <a:cubicBezTo>
                    <a:pt x="1741" y="152"/>
                    <a:pt x="1734" y="149"/>
                    <a:pt x="1727" y="145"/>
                  </a:cubicBezTo>
                  <a:cubicBezTo>
                    <a:pt x="1723" y="143"/>
                    <a:pt x="1718" y="144"/>
                    <a:pt x="1716" y="148"/>
                  </a:cubicBezTo>
                  <a:cubicBezTo>
                    <a:pt x="1714" y="152"/>
                    <a:pt x="1715" y="157"/>
                    <a:pt x="1719" y="159"/>
                  </a:cubicBezTo>
                  <a:moveTo>
                    <a:pt x="1609" y="105"/>
                  </a:moveTo>
                  <a:cubicBezTo>
                    <a:pt x="1617" y="108"/>
                    <a:pt x="1624" y="111"/>
                    <a:pt x="1631" y="115"/>
                  </a:cubicBezTo>
                  <a:cubicBezTo>
                    <a:pt x="1635" y="117"/>
                    <a:pt x="1640" y="115"/>
                    <a:pt x="1642" y="111"/>
                  </a:cubicBezTo>
                  <a:cubicBezTo>
                    <a:pt x="1643" y="107"/>
                    <a:pt x="1642" y="102"/>
                    <a:pt x="1637" y="100"/>
                  </a:cubicBezTo>
                  <a:cubicBezTo>
                    <a:pt x="1630" y="97"/>
                    <a:pt x="1623" y="94"/>
                    <a:pt x="1615" y="91"/>
                  </a:cubicBezTo>
                  <a:cubicBezTo>
                    <a:pt x="1611" y="89"/>
                    <a:pt x="1607" y="91"/>
                    <a:pt x="1605" y="95"/>
                  </a:cubicBezTo>
                  <a:cubicBezTo>
                    <a:pt x="1603" y="99"/>
                    <a:pt x="1605" y="104"/>
                    <a:pt x="1609" y="105"/>
                  </a:cubicBezTo>
                  <a:moveTo>
                    <a:pt x="1494" y="64"/>
                  </a:moveTo>
                  <a:cubicBezTo>
                    <a:pt x="1502" y="66"/>
                    <a:pt x="1509" y="69"/>
                    <a:pt x="1517" y="71"/>
                  </a:cubicBezTo>
                  <a:cubicBezTo>
                    <a:pt x="1521" y="72"/>
                    <a:pt x="1525" y="70"/>
                    <a:pt x="1527" y="66"/>
                  </a:cubicBezTo>
                  <a:cubicBezTo>
                    <a:pt x="1528" y="62"/>
                    <a:pt x="1526" y="57"/>
                    <a:pt x="1522" y="56"/>
                  </a:cubicBezTo>
                  <a:cubicBezTo>
                    <a:pt x="1514" y="53"/>
                    <a:pt x="1506" y="51"/>
                    <a:pt x="1499" y="49"/>
                  </a:cubicBezTo>
                  <a:cubicBezTo>
                    <a:pt x="1494" y="47"/>
                    <a:pt x="1490" y="50"/>
                    <a:pt x="1489" y="54"/>
                  </a:cubicBezTo>
                  <a:cubicBezTo>
                    <a:pt x="1487" y="58"/>
                    <a:pt x="1490" y="63"/>
                    <a:pt x="1494" y="64"/>
                  </a:cubicBezTo>
                  <a:moveTo>
                    <a:pt x="1375" y="35"/>
                  </a:moveTo>
                  <a:cubicBezTo>
                    <a:pt x="1383" y="37"/>
                    <a:pt x="1391" y="38"/>
                    <a:pt x="1399" y="40"/>
                  </a:cubicBezTo>
                  <a:cubicBezTo>
                    <a:pt x="1403" y="41"/>
                    <a:pt x="1407" y="38"/>
                    <a:pt x="1408" y="34"/>
                  </a:cubicBezTo>
                  <a:cubicBezTo>
                    <a:pt x="1409" y="29"/>
                    <a:pt x="1406" y="25"/>
                    <a:pt x="1402" y="24"/>
                  </a:cubicBezTo>
                  <a:cubicBezTo>
                    <a:pt x="1394" y="23"/>
                    <a:pt x="1386" y="21"/>
                    <a:pt x="1378" y="20"/>
                  </a:cubicBezTo>
                  <a:cubicBezTo>
                    <a:pt x="1374" y="19"/>
                    <a:pt x="1370" y="22"/>
                    <a:pt x="1369" y="26"/>
                  </a:cubicBezTo>
                  <a:cubicBezTo>
                    <a:pt x="1368" y="30"/>
                    <a:pt x="1371" y="34"/>
                    <a:pt x="1375" y="35"/>
                  </a:cubicBezTo>
                  <a:moveTo>
                    <a:pt x="1254" y="19"/>
                  </a:moveTo>
                  <a:cubicBezTo>
                    <a:pt x="1262" y="20"/>
                    <a:pt x="1270" y="21"/>
                    <a:pt x="1278" y="21"/>
                  </a:cubicBezTo>
                  <a:cubicBezTo>
                    <a:pt x="1282" y="22"/>
                    <a:pt x="1286" y="19"/>
                    <a:pt x="1286" y="14"/>
                  </a:cubicBezTo>
                  <a:cubicBezTo>
                    <a:pt x="1287" y="10"/>
                    <a:pt x="1284" y="6"/>
                    <a:pt x="1279" y="6"/>
                  </a:cubicBezTo>
                  <a:cubicBezTo>
                    <a:pt x="1271" y="5"/>
                    <a:pt x="1263" y="4"/>
                    <a:pt x="1255" y="3"/>
                  </a:cubicBezTo>
                  <a:cubicBezTo>
                    <a:pt x="1251" y="3"/>
                    <a:pt x="1247" y="6"/>
                    <a:pt x="1247" y="11"/>
                  </a:cubicBezTo>
                  <a:cubicBezTo>
                    <a:pt x="1246" y="15"/>
                    <a:pt x="1250" y="19"/>
                    <a:pt x="1254" y="19"/>
                  </a:cubicBezTo>
                  <a:moveTo>
                    <a:pt x="1132" y="16"/>
                  </a:moveTo>
                  <a:cubicBezTo>
                    <a:pt x="1140" y="16"/>
                    <a:pt x="1148" y="16"/>
                    <a:pt x="1156" y="16"/>
                  </a:cubicBezTo>
                  <a:cubicBezTo>
                    <a:pt x="1160" y="16"/>
                    <a:pt x="1164" y="12"/>
                    <a:pt x="1164" y="8"/>
                  </a:cubicBezTo>
                  <a:cubicBezTo>
                    <a:pt x="1163" y="4"/>
                    <a:pt x="1160" y="0"/>
                    <a:pt x="1155" y="0"/>
                  </a:cubicBezTo>
                  <a:cubicBezTo>
                    <a:pt x="1147" y="0"/>
                    <a:pt x="1139" y="0"/>
                    <a:pt x="1131" y="0"/>
                  </a:cubicBezTo>
                  <a:cubicBezTo>
                    <a:pt x="1127" y="1"/>
                    <a:pt x="1124" y="4"/>
                    <a:pt x="1124" y="9"/>
                  </a:cubicBezTo>
                  <a:cubicBezTo>
                    <a:pt x="1124" y="13"/>
                    <a:pt x="1128" y="17"/>
                    <a:pt x="1132" y="16"/>
                  </a:cubicBezTo>
                  <a:moveTo>
                    <a:pt x="1010" y="26"/>
                  </a:moveTo>
                  <a:cubicBezTo>
                    <a:pt x="1018" y="25"/>
                    <a:pt x="1026" y="24"/>
                    <a:pt x="1034" y="23"/>
                  </a:cubicBezTo>
                  <a:cubicBezTo>
                    <a:pt x="1038" y="23"/>
                    <a:pt x="1041" y="19"/>
                    <a:pt x="1041" y="14"/>
                  </a:cubicBezTo>
                  <a:cubicBezTo>
                    <a:pt x="1040" y="10"/>
                    <a:pt x="1036" y="7"/>
                    <a:pt x="1032" y="7"/>
                  </a:cubicBezTo>
                  <a:cubicBezTo>
                    <a:pt x="1024" y="8"/>
                    <a:pt x="1016" y="9"/>
                    <a:pt x="1008" y="10"/>
                  </a:cubicBezTo>
                  <a:cubicBezTo>
                    <a:pt x="1004" y="11"/>
                    <a:pt x="1001" y="15"/>
                    <a:pt x="1001" y="19"/>
                  </a:cubicBezTo>
                  <a:cubicBezTo>
                    <a:pt x="1002" y="24"/>
                    <a:pt x="1006" y="27"/>
                    <a:pt x="1010" y="26"/>
                  </a:cubicBezTo>
                  <a:cubicBezTo>
                    <a:pt x="1010" y="26"/>
                    <a:pt x="1010" y="26"/>
                    <a:pt x="1010" y="26"/>
                  </a:cubicBezTo>
                  <a:moveTo>
                    <a:pt x="890" y="49"/>
                  </a:moveTo>
                  <a:cubicBezTo>
                    <a:pt x="898" y="47"/>
                    <a:pt x="905" y="45"/>
                    <a:pt x="913" y="44"/>
                  </a:cubicBezTo>
                  <a:cubicBezTo>
                    <a:pt x="917" y="43"/>
                    <a:pt x="920" y="38"/>
                    <a:pt x="919" y="34"/>
                  </a:cubicBezTo>
                  <a:cubicBezTo>
                    <a:pt x="918" y="30"/>
                    <a:pt x="914" y="27"/>
                    <a:pt x="910" y="28"/>
                  </a:cubicBezTo>
                  <a:cubicBezTo>
                    <a:pt x="902" y="30"/>
                    <a:pt x="894" y="32"/>
                    <a:pt x="886" y="33"/>
                  </a:cubicBezTo>
                  <a:cubicBezTo>
                    <a:pt x="882" y="34"/>
                    <a:pt x="879" y="39"/>
                    <a:pt x="880" y="43"/>
                  </a:cubicBezTo>
                  <a:cubicBezTo>
                    <a:pt x="881" y="47"/>
                    <a:pt x="886" y="50"/>
                    <a:pt x="890" y="49"/>
                  </a:cubicBezTo>
                  <a:moveTo>
                    <a:pt x="773" y="84"/>
                  </a:moveTo>
                  <a:cubicBezTo>
                    <a:pt x="780" y="82"/>
                    <a:pt x="788" y="79"/>
                    <a:pt x="795" y="77"/>
                  </a:cubicBezTo>
                  <a:cubicBezTo>
                    <a:pt x="800" y="75"/>
                    <a:pt x="802" y="71"/>
                    <a:pt x="800" y="66"/>
                  </a:cubicBezTo>
                  <a:cubicBezTo>
                    <a:pt x="799" y="62"/>
                    <a:pt x="794" y="60"/>
                    <a:pt x="790" y="61"/>
                  </a:cubicBezTo>
                  <a:cubicBezTo>
                    <a:pt x="783" y="64"/>
                    <a:pt x="775" y="67"/>
                    <a:pt x="768" y="69"/>
                  </a:cubicBezTo>
                  <a:cubicBezTo>
                    <a:pt x="763" y="71"/>
                    <a:pt x="761" y="75"/>
                    <a:pt x="763" y="80"/>
                  </a:cubicBezTo>
                  <a:cubicBezTo>
                    <a:pt x="764" y="84"/>
                    <a:pt x="769" y="86"/>
                    <a:pt x="773" y="84"/>
                  </a:cubicBezTo>
                  <a:cubicBezTo>
                    <a:pt x="773" y="84"/>
                    <a:pt x="773" y="84"/>
                    <a:pt x="773" y="84"/>
                  </a:cubicBezTo>
                  <a:moveTo>
                    <a:pt x="661" y="132"/>
                  </a:moveTo>
                  <a:cubicBezTo>
                    <a:pt x="668" y="129"/>
                    <a:pt x="675" y="125"/>
                    <a:pt x="682" y="122"/>
                  </a:cubicBezTo>
                  <a:cubicBezTo>
                    <a:pt x="686" y="120"/>
                    <a:pt x="688" y="115"/>
                    <a:pt x="686" y="111"/>
                  </a:cubicBezTo>
                  <a:cubicBezTo>
                    <a:pt x="684" y="107"/>
                    <a:pt x="679" y="106"/>
                    <a:pt x="675" y="107"/>
                  </a:cubicBezTo>
                  <a:cubicBezTo>
                    <a:pt x="668" y="111"/>
                    <a:pt x="661" y="114"/>
                    <a:pt x="654" y="118"/>
                  </a:cubicBezTo>
                  <a:cubicBezTo>
                    <a:pt x="650" y="120"/>
                    <a:pt x="648" y="124"/>
                    <a:pt x="650" y="128"/>
                  </a:cubicBezTo>
                  <a:cubicBezTo>
                    <a:pt x="652" y="132"/>
                    <a:pt x="657" y="134"/>
                    <a:pt x="661" y="132"/>
                  </a:cubicBezTo>
                  <a:moveTo>
                    <a:pt x="554" y="191"/>
                  </a:moveTo>
                  <a:cubicBezTo>
                    <a:pt x="561" y="187"/>
                    <a:pt x="567" y="183"/>
                    <a:pt x="574" y="179"/>
                  </a:cubicBezTo>
                  <a:cubicBezTo>
                    <a:pt x="578" y="177"/>
                    <a:pt x="579" y="172"/>
                    <a:pt x="577" y="168"/>
                  </a:cubicBezTo>
                  <a:cubicBezTo>
                    <a:pt x="575" y="164"/>
                    <a:pt x="570" y="163"/>
                    <a:pt x="566" y="165"/>
                  </a:cubicBezTo>
                  <a:cubicBezTo>
                    <a:pt x="559" y="169"/>
                    <a:pt x="552" y="174"/>
                    <a:pt x="545" y="178"/>
                  </a:cubicBezTo>
                  <a:cubicBezTo>
                    <a:pt x="542" y="180"/>
                    <a:pt x="541" y="185"/>
                    <a:pt x="543" y="189"/>
                  </a:cubicBezTo>
                  <a:cubicBezTo>
                    <a:pt x="545" y="193"/>
                    <a:pt x="550" y="194"/>
                    <a:pt x="554" y="191"/>
                  </a:cubicBezTo>
                  <a:moveTo>
                    <a:pt x="454" y="262"/>
                  </a:moveTo>
                  <a:cubicBezTo>
                    <a:pt x="460" y="257"/>
                    <a:pt x="466" y="252"/>
                    <a:pt x="473" y="247"/>
                  </a:cubicBezTo>
                  <a:cubicBezTo>
                    <a:pt x="476" y="245"/>
                    <a:pt x="477" y="240"/>
                    <a:pt x="474" y="236"/>
                  </a:cubicBezTo>
                  <a:cubicBezTo>
                    <a:pt x="472" y="233"/>
                    <a:pt x="467" y="232"/>
                    <a:pt x="463" y="235"/>
                  </a:cubicBezTo>
                  <a:cubicBezTo>
                    <a:pt x="457" y="240"/>
                    <a:pt x="450" y="244"/>
                    <a:pt x="444" y="249"/>
                  </a:cubicBezTo>
                  <a:cubicBezTo>
                    <a:pt x="441" y="252"/>
                    <a:pt x="440" y="257"/>
                    <a:pt x="443" y="261"/>
                  </a:cubicBezTo>
                  <a:cubicBezTo>
                    <a:pt x="446" y="264"/>
                    <a:pt x="451" y="265"/>
                    <a:pt x="454" y="262"/>
                  </a:cubicBezTo>
                  <a:moveTo>
                    <a:pt x="362" y="343"/>
                  </a:moveTo>
                  <a:cubicBezTo>
                    <a:pt x="368" y="337"/>
                    <a:pt x="374" y="332"/>
                    <a:pt x="379" y="326"/>
                  </a:cubicBezTo>
                  <a:cubicBezTo>
                    <a:pt x="383" y="323"/>
                    <a:pt x="383" y="318"/>
                    <a:pt x="380" y="315"/>
                  </a:cubicBezTo>
                  <a:cubicBezTo>
                    <a:pt x="377" y="312"/>
                    <a:pt x="372" y="311"/>
                    <a:pt x="368" y="315"/>
                  </a:cubicBezTo>
                  <a:cubicBezTo>
                    <a:pt x="363" y="320"/>
                    <a:pt x="357" y="326"/>
                    <a:pt x="351" y="331"/>
                  </a:cubicBezTo>
                  <a:cubicBezTo>
                    <a:pt x="348" y="334"/>
                    <a:pt x="348" y="339"/>
                    <a:pt x="351" y="342"/>
                  </a:cubicBezTo>
                  <a:cubicBezTo>
                    <a:pt x="354" y="346"/>
                    <a:pt x="359" y="346"/>
                    <a:pt x="362" y="343"/>
                  </a:cubicBezTo>
                  <a:moveTo>
                    <a:pt x="279" y="432"/>
                  </a:moveTo>
                  <a:cubicBezTo>
                    <a:pt x="284" y="426"/>
                    <a:pt x="289" y="420"/>
                    <a:pt x="295" y="414"/>
                  </a:cubicBezTo>
                  <a:cubicBezTo>
                    <a:pt x="298" y="411"/>
                    <a:pt x="297" y="406"/>
                    <a:pt x="294" y="403"/>
                  </a:cubicBezTo>
                  <a:cubicBezTo>
                    <a:pt x="290" y="400"/>
                    <a:pt x="285" y="401"/>
                    <a:pt x="283" y="404"/>
                  </a:cubicBezTo>
                  <a:cubicBezTo>
                    <a:pt x="277" y="410"/>
                    <a:pt x="272" y="416"/>
                    <a:pt x="267" y="422"/>
                  </a:cubicBezTo>
                  <a:cubicBezTo>
                    <a:pt x="264" y="426"/>
                    <a:pt x="265" y="431"/>
                    <a:pt x="268" y="434"/>
                  </a:cubicBezTo>
                  <a:cubicBezTo>
                    <a:pt x="271" y="436"/>
                    <a:pt x="277" y="436"/>
                    <a:pt x="279" y="432"/>
                  </a:cubicBezTo>
                  <a:moveTo>
                    <a:pt x="206" y="531"/>
                  </a:moveTo>
                  <a:cubicBezTo>
                    <a:pt x="211" y="524"/>
                    <a:pt x="215" y="518"/>
                    <a:pt x="220" y="511"/>
                  </a:cubicBezTo>
                  <a:cubicBezTo>
                    <a:pt x="222" y="507"/>
                    <a:pt x="221" y="502"/>
                    <a:pt x="218" y="500"/>
                  </a:cubicBezTo>
                  <a:cubicBezTo>
                    <a:pt x="214" y="497"/>
                    <a:pt x="209" y="498"/>
                    <a:pt x="207" y="502"/>
                  </a:cubicBezTo>
                  <a:cubicBezTo>
                    <a:pt x="202" y="508"/>
                    <a:pt x="198" y="515"/>
                    <a:pt x="193" y="522"/>
                  </a:cubicBezTo>
                  <a:cubicBezTo>
                    <a:pt x="191" y="525"/>
                    <a:pt x="192" y="530"/>
                    <a:pt x="195" y="533"/>
                  </a:cubicBezTo>
                  <a:cubicBezTo>
                    <a:pt x="199" y="535"/>
                    <a:pt x="204" y="534"/>
                    <a:pt x="206" y="531"/>
                  </a:cubicBezTo>
                  <a:moveTo>
                    <a:pt x="144" y="636"/>
                  </a:moveTo>
                  <a:cubicBezTo>
                    <a:pt x="148" y="629"/>
                    <a:pt x="152" y="622"/>
                    <a:pt x="156" y="615"/>
                  </a:cubicBezTo>
                  <a:cubicBezTo>
                    <a:pt x="158" y="611"/>
                    <a:pt x="156" y="606"/>
                    <a:pt x="152" y="604"/>
                  </a:cubicBezTo>
                  <a:cubicBezTo>
                    <a:pt x="148" y="602"/>
                    <a:pt x="144" y="604"/>
                    <a:pt x="141" y="607"/>
                  </a:cubicBezTo>
                  <a:cubicBezTo>
                    <a:pt x="138" y="614"/>
                    <a:pt x="134" y="622"/>
                    <a:pt x="130" y="629"/>
                  </a:cubicBezTo>
                  <a:cubicBezTo>
                    <a:pt x="128" y="633"/>
                    <a:pt x="130" y="637"/>
                    <a:pt x="134" y="639"/>
                  </a:cubicBezTo>
                  <a:cubicBezTo>
                    <a:pt x="138" y="641"/>
                    <a:pt x="142" y="640"/>
                    <a:pt x="144" y="636"/>
                  </a:cubicBezTo>
                  <a:moveTo>
                    <a:pt x="94" y="747"/>
                  </a:moveTo>
                  <a:cubicBezTo>
                    <a:pt x="97" y="740"/>
                    <a:pt x="100" y="733"/>
                    <a:pt x="103" y="725"/>
                  </a:cubicBezTo>
                  <a:cubicBezTo>
                    <a:pt x="104" y="721"/>
                    <a:pt x="103" y="717"/>
                    <a:pt x="98" y="715"/>
                  </a:cubicBezTo>
                  <a:cubicBezTo>
                    <a:pt x="94" y="713"/>
                    <a:pt x="90" y="715"/>
                    <a:pt x="88" y="719"/>
                  </a:cubicBezTo>
                  <a:cubicBezTo>
                    <a:pt x="85" y="727"/>
                    <a:pt x="82" y="734"/>
                    <a:pt x="79" y="742"/>
                  </a:cubicBezTo>
                  <a:cubicBezTo>
                    <a:pt x="77" y="746"/>
                    <a:pt x="79" y="750"/>
                    <a:pt x="84" y="752"/>
                  </a:cubicBezTo>
                  <a:cubicBezTo>
                    <a:pt x="88" y="754"/>
                    <a:pt x="92" y="752"/>
                    <a:pt x="94" y="747"/>
                  </a:cubicBezTo>
                  <a:moveTo>
                    <a:pt x="56" y="864"/>
                  </a:moveTo>
                  <a:cubicBezTo>
                    <a:pt x="58" y="856"/>
                    <a:pt x="60" y="848"/>
                    <a:pt x="62" y="841"/>
                  </a:cubicBezTo>
                  <a:cubicBezTo>
                    <a:pt x="63" y="837"/>
                    <a:pt x="61" y="832"/>
                    <a:pt x="57" y="831"/>
                  </a:cubicBezTo>
                  <a:cubicBezTo>
                    <a:pt x="52" y="830"/>
                    <a:pt x="48" y="832"/>
                    <a:pt x="47" y="836"/>
                  </a:cubicBezTo>
                  <a:cubicBezTo>
                    <a:pt x="44" y="844"/>
                    <a:pt x="42" y="852"/>
                    <a:pt x="40" y="859"/>
                  </a:cubicBezTo>
                  <a:cubicBezTo>
                    <a:pt x="39" y="864"/>
                    <a:pt x="42" y="868"/>
                    <a:pt x="46" y="869"/>
                  </a:cubicBezTo>
                  <a:cubicBezTo>
                    <a:pt x="50" y="870"/>
                    <a:pt x="55" y="868"/>
                    <a:pt x="56" y="864"/>
                  </a:cubicBezTo>
                  <a:cubicBezTo>
                    <a:pt x="56" y="864"/>
                    <a:pt x="56" y="864"/>
                    <a:pt x="56" y="864"/>
                  </a:cubicBezTo>
                  <a:moveTo>
                    <a:pt x="30" y="983"/>
                  </a:moveTo>
                  <a:cubicBezTo>
                    <a:pt x="31" y="975"/>
                    <a:pt x="33" y="967"/>
                    <a:pt x="34" y="960"/>
                  </a:cubicBezTo>
                  <a:cubicBezTo>
                    <a:pt x="35" y="955"/>
                    <a:pt x="32" y="951"/>
                    <a:pt x="28" y="950"/>
                  </a:cubicBezTo>
                  <a:cubicBezTo>
                    <a:pt x="23" y="950"/>
                    <a:pt x="19" y="953"/>
                    <a:pt x="18" y="957"/>
                  </a:cubicBezTo>
                  <a:cubicBezTo>
                    <a:pt x="17" y="965"/>
                    <a:pt x="16" y="973"/>
                    <a:pt x="14" y="981"/>
                  </a:cubicBezTo>
                  <a:cubicBezTo>
                    <a:pt x="14" y="985"/>
                    <a:pt x="17" y="989"/>
                    <a:pt x="21" y="990"/>
                  </a:cubicBezTo>
                  <a:cubicBezTo>
                    <a:pt x="25" y="990"/>
                    <a:pt x="29" y="987"/>
                    <a:pt x="30" y="983"/>
                  </a:cubicBezTo>
                  <a:moveTo>
                    <a:pt x="17" y="1105"/>
                  </a:moveTo>
                  <a:cubicBezTo>
                    <a:pt x="18" y="1097"/>
                    <a:pt x="18" y="1089"/>
                    <a:pt x="19" y="1081"/>
                  </a:cubicBezTo>
                  <a:cubicBezTo>
                    <a:pt x="19" y="1077"/>
                    <a:pt x="16" y="1073"/>
                    <a:pt x="11" y="1072"/>
                  </a:cubicBezTo>
                  <a:cubicBezTo>
                    <a:pt x="7" y="1072"/>
                    <a:pt x="3" y="1075"/>
                    <a:pt x="3" y="1080"/>
                  </a:cubicBezTo>
                  <a:cubicBezTo>
                    <a:pt x="2" y="1088"/>
                    <a:pt x="2" y="1096"/>
                    <a:pt x="1" y="1104"/>
                  </a:cubicBezTo>
                  <a:cubicBezTo>
                    <a:pt x="1" y="1108"/>
                    <a:pt x="5" y="1112"/>
                    <a:pt x="9" y="1112"/>
                  </a:cubicBezTo>
                  <a:cubicBezTo>
                    <a:pt x="13" y="1112"/>
                    <a:pt x="17" y="1109"/>
                    <a:pt x="17" y="1105"/>
                  </a:cubicBezTo>
                  <a:moveTo>
                    <a:pt x="17" y="1227"/>
                  </a:moveTo>
                  <a:cubicBezTo>
                    <a:pt x="17" y="1219"/>
                    <a:pt x="17" y="1211"/>
                    <a:pt x="16" y="1203"/>
                  </a:cubicBezTo>
                  <a:cubicBezTo>
                    <a:pt x="16" y="1199"/>
                    <a:pt x="13" y="1195"/>
                    <a:pt x="8" y="1195"/>
                  </a:cubicBezTo>
                  <a:cubicBezTo>
                    <a:pt x="4" y="1196"/>
                    <a:pt x="0" y="1199"/>
                    <a:pt x="0" y="1204"/>
                  </a:cubicBezTo>
                  <a:cubicBezTo>
                    <a:pt x="1" y="1212"/>
                    <a:pt x="1" y="1220"/>
                    <a:pt x="2" y="1228"/>
                  </a:cubicBezTo>
                  <a:cubicBezTo>
                    <a:pt x="2" y="1232"/>
                    <a:pt x="6" y="1236"/>
                    <a:pt x="10" y="1235"/>
                  </a:cubicBezTo>
                  <a:cubicBezTo>
                    <a:pt x="14" y="1235"/>
                    <a:pt x="18" y="1231"/>
                    <a:pt x="17" y="1227"/>
                  </a:cubicBezTo>
                  <a:moveTo>
                    <a:pt x="30" y="1348"/>
                  </a:moveTo>
                  <a:cubicBezTo>
                    <a:pt x="29" y="1341"/>
                    <a:pt x="28" y="1333"/>
                    <a:pt x="27" y="1325"/>
                  </a:cubicBezTo>
                  <a:cubicBezTo>
                    <a:pt x="26" y="1321"/>
                    <a:pt x="22" y="1318"/>
                    <a:pt x="18" y="1318"/>
                  </a:cubicBezTo>
                  <a:cubicBezTo>
                    <a:pt x="14" y="1319"/>
                    <a:pt x="10" y="1323"/>
                    <a:pt x="11" y="1327"/>
                  </a:cubicBezTo>
                  <a:cubicBezTo>
                    <a:pt x="12" y="1335"/>
                    <a:pt x="13" y="1343"/>
                    <a:pt x="15" y="1351"/>
                  </a:cubicBezTo>
                  <a:cubicBezTo>
                    <a:pt x="15" y="1355"/>
                    <a:pt x="19" y="1358"/>
                    <a:pt x="24" y="1358"/>
                  </a:cubicBezTo>
                  <a:cubicBezTo>
                    <a:pt x="28" y="1357"/>
                    <a:pt x="31" y="1353"/>
                    <a:pt x="30" y="1348"/>
                  </a:cubicBezTo>
                  <a:moveTo>
                    <a:pt x="56" y="1468"/>
                  </a:moveTo>
                  <a:cubicBezTo>
                    <a:pt x="54" y="1460"/>
                    <a:pt x="52" y="1453"/>
                    <a:pt x="50" y="1445"/>
                  </a:cubicBezTo>
                  <a:cubicBezTo>
                    <a:pt x="49" y="1441"/>
                    <a:pt x="45" y="1438"/>
                    <a:pt x="41" y="1439"/>
                  </a:cubicBezTo>
                  <a:cubicBezTo>
                    <a:pt x="36" y="1440"/>
                    <a:pt x="34" y="1445"/>
                    <a:pt x="35" y="1449"/>
                  </a:cubicBezTo>
                  <a:cubicBezTo>
                    <a:pt x="37" y="1457"/>
                    <a:pt x="39" y="1464"/>
                    <a:pt x="41" y="1472"/>
                  </a:cubicBezTo>
                  <a:cubicBezTo>
                    <a:pt x="42" y="1476"/>
                    <a:pt x="46" y="1479"/>
                    <a:pt x="51" y="1478"/>
                  </a:cubicBezTo>
                  <a:cubicBezTo>
                    <a:pt x="55" y="1477"/>
                    <a:pt x="57" y="1472"/>
                    <a:pt x="56" y="1468"/>
                  </a:cubicBezTo>
                  <a:moveTo>
                    <a:pt x="95" y="1584"/>
                  </a:moveTo>
                  <a:cubicBezTo>
                    <a:pt x="92" y="1577"/>
                    <a:pt x="89" y="1569"/>
                    <a:pt x="86" y="1562"/>
                  </a:cubicBezTo>
                  <a:cubicBezTo>
                    <a:pt x="85" y="1558"/>
                    <a:pt x="80" y="1555"/>
                    <a:pt x="76" y="1557"/>
                  </a:cubicBezTo>
                  <a:cubicBezTo>
                    <a:pt x="72" y="1559"/>
                    <a:pt x="70" y="1563"/>
                    <a:pt x="71" y="1567"/>
                  </a:cubicBezTo>
                  <a:cubicBezTo>
                    <a:pt x="74" y="1575"/>
                    <a:pt x="77" y="1582"/>
                    <a:pt x="80" y="1590"/>
                  </a:cubicBezTo>
                  <a:cubicBezTo>
                    <a:pt x="81" y="1594"/>
                    <a:pt x="86" y="1596"/>
                    <a:pt x="90" y="1594"/>
                  </a:cubicBezTo>
                  <a:cubicBezTo>
                    <a:pt x="94" y="1593"/>
                    <a:pt x="96" y="1588"/>
                    <a:pt x="95" y="1584"/>
                  </a:cubicBezTo>
                  <a:cubicBezTo>
                    <a:pt x="95" y="1584"/>
                    <a:pt x="95" y="1584"/>
                    <a:pt x="95" y="1584"/>
                  </a:cubicBezTo>
                  <a:moveTo>
                    <a:pt x="145" y="1695"/>
                  </a:moveTo>
                  <a:cubicBezTo>
                    <a:pt x="142" y="1688"/>
                    <a:pt x="138" y="1681"/>
                    <a:pt x="135" y="1674"/>
                  </a:cubicBezTo>
                  <a:cubicBezTo>
                    <a:pt x="133" y="1670"/>
                    <a:pt x="128" y="1668"/>
                    <a:pt x="124" y="1670"/>
                  </a:cubicBezTo>
                  <a:cubicBezTo>
                    <a:pt x="120" y="1672"/>
                    <a:pt x="118" y="1677"/>
                    <a:pt x="120" y="1681"/>
                  </a:cubicBezTo>
                  <a:cubicBezTo>
                    <a:pt x="124" y="1688"/>
                    <a:pt x="128" y="1695"/>
                    <a:pt x="131" y="1702"/>
                  </a:cubicBezTo>
                  <a:cubicBezTo>
                    <a:pt x="133" y="1706"/>
                    <a:pt x="138" y="1708"/>
                    <a:pt x="142" y="1706"/>
                  </a:cubicBezTo>
                  <a:cubicBezTo>
                    <a:pt x="146" y="1704"/>
                    <a:pt x="147" y="1699"/>
                    <a:pt x="145" y="1695"/>
                  </a:cubicBezTo>
                  <a:moveTo>
                    <a:pt x="208" y="1800"/>
                  </a:moveTo>
                  <a:cubicBezTo>
                    <a:pt x="203" y="1794"/>
                    <a:pt x="199" y="1787"/>
                    <a:pt x="195" y="1780"/>
                  </a:cubicBezTo>
                  <a:cubicBezTo>
                    <a:pt x="192" y="1777"/>
                    <a:pt x="187" y="1776"/>
                    <a:pt x="184" y="1778"/>
                  </a:cubicBezTo>
                  <a:cubicBezTo>
                    <a:pt x="180" y="1780"/>
                    <a:pt x="179" y="1785"/>
                    <a:pt x="181" y="1789"/>
                  </a:cubicBezTo>
                  <a:cubicBezTo>
                    <a:pt x="185" y="1796"/>
                    <a:pt x="190" y="1802"/>
                    <a:pt x="194" y="1809"/>
                  </a:cubicBezTo>
                  <a:cubicBezTo>
                    <a:pt x="197" y="1813"/>
                    <a:pt x="202" y="1814"/>
                    <a:pt x="205" y="1811"/>
                  </a:cubicBezTo>
                  <a:cubicBezTo>
                    <a:pt x="209" y="1809"/>
                    <a:pt x="210" y="1804"/>
                    <a:pt x="208" y="1800"/>
                  </a:cubicBezTo>
                  <a:cubicBezTo>
                    <a:pt x="208" y="1800"/>
                    <a:pt x="208" y="1800"/>
                    <a:pt x="208" y="1800"/>
                  </a:cubicBezTo>
                  <a:moveTo>
                    <a:pt x="281" y="1898"/>
                  </a:moveTo>
                  <a:cubicBezTo>
                    <a:pt x="276" y="1892"/>
                    <a:pt x="271" y="1886"/>
                    <a:pt x="266" y="1880"/>
                  </a:cubicBezTo>
                  <a:cubicBezTo>
                    <a:pt x="263" y="1876"/>
                    <a:pt x="258" y="1876"/>
                    <a:pt x="254" y="1879"/>
                  </a:cubicBezTo>
                  <a:cubicBezTo>
                    <a:pt x="251" y="1881"/>
                    <a:pt x="250" y="1886"/>
                    <a:pt x="253" y="1890"/>
                  </a:cubicBezTo>
                  <a:cubicBezTo>
                    <a:pt x="258" y="1896"/>
                    <a:pt x="263" y="1902"/>
                    <a:pt x="268" y="1908"/>
                  </a:cubicBezTo>
                  <a:cubicBezTo>
                    <a:pt x="271" y="1912"/>
                    <a:pt x="276" y="1912"/>
                    <a:pt x="280" y="1909"/>
                  </a:cubicBezTo>
                  <a:cubicBezTo>
                    <a:pt x="283" y="1907"/>
                    <a:pt x="283" y="1902"/>
                    <a:pt x="281" y="1898"/>
                  </a:cubicBezTo>
                  <a:cubicBezTo>
                    <a:pt x="281" y="1898"/>
                    <a:pt x="281" y="1898"/>
                    <a:pt x="281" y="1898"/>
                  </a:cubicBezTo>
                  <a:moveTo>
                    <a:pt x="364" y="1988"/>
                  </a:moveTo>
                  <a:cubicBezTo>
                    <a:pt x="358" y="1982"/>
                    <a:pt x="352" y="1977"/>
                    <a:pt x="347" y="1971"/>
                  </a:cubicBezTo>
                  <a:cubicBezTo>
                    <a:pt x="344" y="1968"/>
                    <a:pt x="339" y="1968"/>
                    <a:pt x="335" y="1971"/>
                  </a:cubicBezTo>
                  <a:cubicBezTo>
                    <a:pt x="332" y="1974"/>
                    <a:pt x="332" y="1979"/>
                    <a:pt x="335" y="1982"/>
                  </a:cubicBezTo>
                  <a:cubicBezTo>
                    <a:pt x="341" y="1988"/>
                    <a:pt x="347" y="1994"/>
                    <a:pt x="352" y="1999"/>
                  </a:cubicBezTo>
                  <a:cubicBezTo>
                    <a:pt x="356" y="2002"/>
                    <a:pt x="361" y="2002"/>
                    <a:pt x="364" y="1999"/>
                  </a:cubicBezTo>
                  <a:cubicBezTo>
                    <a:pt x="367" y="1996"/>
                    <a:pt x="367" y="1991"/>
                    <a:pt x="364" y="1988"/>
                  </a:cubicBezTo>
                  <a:moveTo>
                    <a:pt x="456" y="2068"/>
                  </a:moveTo>
                  <a:cubicBezTo>
                    <a:pt x="449" y="2064"/>
                    <a:pt x="443" y="2059"/>
                    <a:pt x="437" y="2054"/>
                  </a:cubicBezTo>
                  <a:cubicBezTo>
                    <a:pt x="434" y="2051"/>
                    <a:pt x="429" y="2051"/>
                    <a:pt x="426" y="2055"/>
                  </a:cubicBezTo>
                  <a:cubicBezTo>
                    <a:pt x="423" y="2058"/>
                    <a:pt x="424" y="2063"/>
                    <a:pt x="427" y="2066"/>
                  </a:cubicBezTo>
                  <a:cubicBezTo>
                    <a:pt x="433" y="2071"/>
                    <a:pt x="439" y="2076"/>
                    <a:pt x="446" y="2081"/>
                  </a:cubicBezTo>
                  <a:cubicBezTo>
                    <a:pt x="449" y="2084"/>
                    <a:pt x="454" y="2083"/>
                    <a:pt x="457" y="2080"/>
                  </a:cubicBezTo>
                  <a:cubicBezTo>
                    <a:pt x="460" y="2076"/>
                    <a:pt x="459" y="2071"/>
                    <a:pt x="456" y="2068"/>
                  </a:cubicBezTo>
                  <a:moveTo>
                    <a:pt x="556" y="2139"/>
                  </a:moveTo>
                  <a:cubicBezTo>
                    <a:pt x="549" y="2135"/>
                    <a:pt x="542" y="2130"/>
                    <a:pt x="536" y="2126"/>
                  </a:cubicBezTo>
                  <a:cubicBezTo>
                    <a:pt x="532" y="2123"/>
                    <a:pt x="527" y="2125"/>
                    <a:pt x="525" y="2128"/>
                  </a:cubicBezTo>
                  <a:cubicBezTo>
                    <a:pt x="522" y="2132"/>
                    <a:pt x="523" y="2137"/>
                    <a:pt x="527" y="2139"/>
                  </a:cubicBezTo>
                  <a:cubicBezTo>
                    <a:pt x="534" y="2144"/>
                    <a:pt x="540" y="2148"/>
                    <a:pt x="547" y="2152"/>
                  </a:cubicBezTo>
                  <a:cubicBezTo>
                    <a:pt x="551" y="2155"/>
                    <a:pt x="556" y="2153"/>
                    <a:pt x="558" y="2150"/>
                  </a:cubicBezTo>
                  <a:cubicBezTo>
                    <a:pt x="561" y="2146"/>
                    <a:pt x="559" y="2141"/>
                    <a:pt x="556" y="2139"/>
                  </a:cubicBezTo>
                  <a:moveTo>
                    <a:pt x="663" y="2198"/>
                  </a:moveTo>
                  <a:cubicBezTo>
                    <a:pt x="656" y="2195"/>
                    <a:pt x="648" y="2191"/>
                    <a:pt x="641" y="2187"/>
                  </a:cubicBezTo>
                  <a:cubicBezTo>
                    <a:pt x="637" y="2185"/>
                    <a:pt x="633" y="2187"/>
                    <a:pt x="631" y="2191"/>
                  </a:cubicBezTo>
                  <a:cubicBezTo>
                    <a:pt x="629" y="2195"/>
                    <a:pt x="630" y="2200"/>
                    <a:pt x="634" y="2202"/>
                  </a:cubicBezTo>
                  <a:cubicBezTo>
                    <a:pt x="641" y="2205"/>
                    <a:pt x="648" y="2209"/>
                    <a:pt x="656" y="2212"/>
                  </a:cubicBezTo>
                  <a:cubicBezTo>
                    <a:pt x="660" y="2214"/>
                    <a:pt x="664" y="2213"/>
                    <a:pt x="666" y="2209"/>
                  </a:cubicBezTo>
                  <a:cubicBezTo>
                    <a:pt x="668" y="2205"/>
                    <a:pt x="667" y="2200"/>
                    <a:pt x="663" y="2198"/>
                  </a:cubicBezTo>
                  <a:moveTo>
                    <a:pt x="775" y="2246"/>
                  </a:moveTo>
                  <a:cubicBezTo>
                    <a:pt x="768" y="2243"/>
                    <a:pt x="761" y="2240"/>
                    <a:pt x="753" y="2237"/>
                  </a:cubicBezTo>
                  <a:cubicBezTo>
                    <a:pt x="749" y="2236"/>
                    <a:pt x="744" y="2238"/>
                    <a:pt x="743" y="2242"/>
                  </a:cubicBezTo>
                  <a:cubicBezTo>
                    <a:pt x="741" y="2246"/>
                    <a:pt x="743" y="2251"/>
                    <a:pt x="747" y="2252"/>
                  </a:cubicBezTo>
                  <a:cubicBezTo>
                    <a:pt x="755" y="2255"/>
                    <a:pt x="762" y="2258"/>
                    <a:pt x="770" y="2261"/>
                  </a:cubicBezTo>
                  <a:cubicBezTo>
                    <a:pt x="774" y="2262"/>
                    <a:pt x="779" y="2260"/>
                    <a:pt x="780" y="2256"/>
                  </a:cubicBezTo>
                  <a:cubicBezTo>
                    <a:pt x="782" y="2252"/>
                    <a:pt x="780" y="2247"/>
                    <a:pt x="775" y="2246"/>
                  </a:cubicBezTo>
                  <a:moveTo>
                    <a:pt x="892" y="2281"/>
                  </a:moveTo>
                  <a:cubicBezTo>
                    <a:pt x="885" y="2279"/>
                    <a:pt x="877" y="2277"/>
                    <a:pt x="869" y="2275"/>
                  </a:cubicBezTo>
                  <a:cubicBezTo>
                    <a:pt x="865" y="2274"/>
                    <a:pt x="861" y="2276"/>
                    <a:pt x="860" y="2281"/>
                  </a:cubicBezTo>
                  <a:cubicBezTo>
                    <a:pt x="859" y="2285"/>
                    <a:pt x="861" y="2289"/>
                    <a:pt x="865" y="2290"/>
                  </a:cubicBezTo>
                  <a:cubicBezTo>
                    <a:pt x="873" y="2292"/>
                    <a:pt x="881" y="2294"/>
                    <a:pt x="889" y="2296"/>
                  </a:cubicBezTo>
                  <a:cubicBezTo>
                    <a:pt x="893" y="2297"/>
                    <a:pt x="897" y="2295"/>
                    <a:pt x="898" y="2290"/>
                  </a:cubicBezTo>
                  <a:cubicBezTo>
                    <a:pt x="899" y="2286"/>
                    <a:pt x="897" y="2282"/>
                    <a:pt x="892" y="2281"/>
                  </a:cubicBezTo>
                  <a:moveTo>
                    <a:pt x="1013" y="2303"/>
                  </a:moveTo>
                  <a:cubicBezTo>
                    <a:pt x="1005" y="2302"/>
                    <a:pt x="997" y="2301"/>
                    <a:pt x="989" y="2300"/>
                  </a:cubicBezTo>
                  <a:cubicBezTo>
                    <a:pt x="985" y="2299"/>
                    <a:pt x="981" y="2302"/>
                    <a:pt x="980" y="2307"/>
                  </a:cubicBezTo>
                  <a:cubicBezTo>
                    <a:pt x="979" y="2311"/>
                    <a:pt x="982" y="2315"/>
                    <a:pt x="987" y="2316"/>
                  </a:cubicBezTo>
                  <a:cubicBezTo>
                    <a:pt x="995" y="2317"/>
                    <a:pt x="1003" y="2318"/>
                    <a:pt x="1010" y="2319"/>
                  </a:cubicBezTo>
                  <a:cubicBezTo>
                    <a:pt x="1015" y="2320"/>
                    <a:pt x="1019" y="2317"/>
                    <a:pt x="1019" y="2312"/>
                  </a:cubicBezTo>
                  <a:cubicBezTo>
                    <a:pt x="1020" y="2308"/>
                    <a:pt x="1017" y="2304"/>
                    <a:pt x="1013" y="2303"/>
                  </a:cubicBezTo>
                  <a:moveTo>
                    <a:pt x="1134" y="2313"/>
                  </a:moveTo>
                  <a:cubicBezTo>
                    <a:pt x="1127" y="2313"/>
                    <a:pt x="1119" y="2312"/>
                    <a:pt x="1111" y="2312"/>
                  </a:cubicBezTo>
                  <a:cubicBezTo>
                    <a:pt x="1106" y="2312"/>
                    <a:pt x="1103" y="2315"/>
                    <a:pt x="1102" y="2319"/>
                  </a:cubicBezTo>
                  <a:cubicBezTo>
                    <a:pt x="1102" y="2324"/>
                    <a:pt x="1106" y="2328"/>
                    <a:pt x="1110" y="2328"/>
                  </a:cubicBezTo>
                  <a:cubicBezTo>
                    <a:pt x="1118" y="2328"/>
                    <a:pt x="1126" y="2329"/>
                    <a:pt x="1134" y="2329"/>
                  </a:cubicBezTo>
                  <a:cubicBezTo>
                    <a:pt x="1138" y="2329"/>
                    <a:pt x="1142" y="2325"/>
                    <a:pt x="1142" y="2321"/>
                  </a:cubicBezTo>
                  <a:cubicBezTo>
                    <a:pt x="1142" y="2316"/>
                    <a:pt x="1139" y="2313"/>
                    <a:pt x="1134" y="2313"/>
                  </a:cubicBezTo>
                  <a:moveTo>
                    <a:pt x="1257" y="2309"/>
                  </a:moveTo>
                  <a:cubicBezTo>
                    <a:pt x="1249" y="2310"/>
                    <a:pt x="1241" y="2311"/>
                    <a:pt x="1233" y="2311"/>
                  </a:cubicBezTo>
                  <a:cubicBezTo>
                    <a:pt x="1229" y="2311"/>
                    <a:pt x="1225" y="2315"/>
                    <a:pt x="1226" y="2320"/>
                  </a:cubicBezTo>
                  <a:cubicBezTo>
                    <a:pt x="1226" y="2324"/>
                    <a:pt x="1230" y="2327"/>
                    <a:pt x="1234" y="2327"/>
                  </a:cubicBezTo>
                  <a:cubicBezTo>
                    <a:pt x="1242" y="2327"/>
                    <a:pt x="1250" y="2326"/>
                    <a:pt x="1258" y="2325"/>
                  </a:cubicBezTo>
                  <a:cubicBezTo>
                    <a:pt x="1262" y="2325"/>
                    <a:pt x="1266" y="2321"/>
                    <a:pt x="1265" y="2317"/>
                  </a:cubicBezTo>
                  <a:cubicBezTo>
                    <a:pt x="1265" y="2312"/>
                    <a:pt x="1261" y="2309"/>
                    <a:pt x="1257" y="2309"/>
                  </a:cubicBezTo>
                  <a:moveTo>
                    <a:pt x="1378" y="2293"/>
                  </a:moveTo>
                  <a:cubicBezTo>
                    <a:pt x="1370" y="2295"/>
                    <a:pt x="1362" y="2296"/>
                    <a:pt x="1354" y="2297"/>
                  </a:cubicBezTo>
                  <a:cubicBezTo>
                    <a:pt x="1350" y="2298"/>
                    <a:pt x="1347" y="2302"/>
                    <a:pt x="1348" y="2307"/>
                  </a:cubicBezTo>
                  <a:cubicBezTo>
                    <a:pt x="1349" y="2311"/>
                    <a:pt x="1353" y="2314"/>
                    <a:pt x="1357" y="2313"/>
                  </a:cubicBezTo>
                  <a:cubicBezTo>
                    <a:pt x="1365" y="2312"/>
                    <a:pt x="1373" y="2311"/>
                    <a:pt x="1381" y="2309"/>
                  </a:cubicBezTo>
                  <a:cubicBezTo>
                    <a:pt x="1385" y="2308"/>
                    <a:pt x="1388" y="2304"/>
                    <a:pt x="1387" y="2300"/>
                  </a:cubicBezTo>
                  <a:cubicBezTo>
                    <a:pt x="1386" y="2295"/>
                    <a:pt x="1382" y="2292"/>
                    <a:pt x="1378" y="2293"/>
                  </a:cubicBezTo>
                  <a:moveTo>
                    <a:pt x="1497" y="2264"/>
                  </a:moveTo>
                  <a:cubicBezTo>
                    <a:pt x="1489" y="2267"/>
                    <a:pt x="1481" y="2269"/>
                    <a:pt x="1474" y="2271"/>
                  </a:cubicBezTo>
                  <a:cubicBezTo>
                    <a:pt x="1470" y="2272"/>
                    <a:pt x="1467" y="2277"/>
                    <a:pt x="1468" y="2281"/>
                  </a:cubicBezTo>
                  <a:cubicBezTo>
                    <a:pt x="1469" y="2285"/>
                    <a:pt x="1474" y="2288"/>
                    <a:pt x="1478" y="2286"/>
                  </a:cubicBezTo>
                  <a:cubicBezTo>
                    <a:pt x="1486" y="2284"/>
                    <a:pt x="1493" y="2282"/>
                    <a:pt x="1501" y="2280"/>
                  </a:cubicBezTo>
                  <a:cubicBezTo>
                    <a:pt x="1505" y="2278"/>
                    <a:pt x="1508" y="2274"/>
                    <a:pt x="1506" y="2270"/>
                  </a:cubicBezTo>
                  <a:cubicBezTo>
                    <a:pt x="1505" y="2265"/>
                    <a:pt x="1501" y="2263"/>
                    <a:pt x="1497" y="2264"/>
                  </a:cubicBezTo>
                  <a:cubicBezTo>
                    <a:pt x="1497" y="2264"/>
                    <a:pt x="1497" y="2264"/>
                    <a:pt x="1497" y="2264"/>
                  </a:cubicBezTo>
                  <a:moveTo>
                    <a:pt x="1611" y="2223"/>
                  </a:moveTo>
                  <a:cubicBezTo>
                    <a:pt x="1604" y="2226"/>
                    <a:pt x="1597" y="2229"/>
                    <a:pt x="1590" y="2232"/>
                  </a:cubicBezTo>
                  <a:cubicBezTo>
                    <a:pt x="1585" y="2233"/>
                    <a:pt x="1583" y="2238"/>
                    <a:pt x="1585" y="2242"/>
                  </a:cubicBezTo>
                  <a:cubicBezTo>
                    <a:pt x="1587" y="2246"/>
                    <a:pt x="1591" y="2248"/>
                    <a:pt x="1596" y="2247"/>
                  </a:cubicBezTo>
                  <a:cubicBezTo>
                    <a:pt x="1603" y="2244"/>
                    <a:pt x="1610" y="2241"/>
                    <a:pt x="1618" y="2238"/>
                  </a:cubicBezTo>
                  <a:cubicBezTo>
                    <a:pt x="1622" y="2236"/>
                    <a:pt x="1624" y="2231"/>
                    <a:pt x="1622" y="2227"/>
                  </a:cubicBezTo>
                  <a:cubicBezTo>
                    <a:pt x="1620" y="2223"/>
                    <a:pt x="1615" y="2221"/>
                    <a:pt x="1611" y="2223"/>
                  </a:cubicBezTo>
                  <a:moveTo>
                    <a:pt x="1721" y="2169"/>
                  </a:moveTo>
                  <a:cubicBezTo>
                    <a:pt x="1714" y="2173"/>
                    <a:pt x="1707" y="2177"/>
                    <a:pt x="1700" y="2181"/>
                  </a:cubicBezTo>
                  <a:cubicBezTo>
                    <a:pt x="1697" y="2183"/>
                    <a:pt x="1695" y="2188"/>
                    <a:pt x="1697" y="2191"/>
                  </a:cubicBezTo>
                  <a:cubicBezTo>
                    <a:pt x="1699" y="2195"/>
                    <a:pt x="1704" y="2197"/>
                    <a:pt x="1708" y="2195"/>
                  </a:cubicBezTo>
                  <a:cubicBezTo>
                    <a:pt x="1715" y="2191"/>
                    <a:pt x="1722" y="2187"/>
                    <a:pt x="1729" y="2183"/>
                  </a:cubicBezTo>
                  <a:cubicBezTo>
                    <a:pt x="1733" y="2181"/>
                    <a:pt x="1734" y="2176"/>
                    <a:pt x="1732" y="2172"/>
                  </a:cubicBezTo>
                  <a:cubicBezTo>
                    <a:pt x="1730" y="2169"/>
                    <a:pt x="1725" y="2167"/>
                    <a:pt x="1721" y="2169"/>
                  </a:cubicBezTo>
                  <a:moveTo>
                    <a:pt x="1825" y="2104"/>
                  </a:moveTo>
                  <a:cubicBezTo>
                    <a:pt x="1818" y="2109"/>
                    <a:pt x="1812" y="2113"/>
                    <a:pt x="1805" y="2118"/>
                  </a:cubicBezTo>
                  <a:cubicBezTo>
                    <a:pt x="1802" y="2120"/>
                    <a:pt x="1801" y="2125"/>
                    <a:pt x="1803" y="2129"/>
                  </a:cubicBezTo>
                  <a:cubicBezTo>
                    <a:pt x="1806" y="2133"/>
                    <a:pt x="1810" y="2134"/>
                    <a:pt x="1814" y="2131"/>
                  </a:cubicBezTo>
                  <a:cubicBezTo>
                    <a:pt x="1821" y="2127"/>
                    <a:pt x="1827" y="2122"/>
                    <a:pt x="1834" y="2118"/>
                  </a:cubicBezTo>
                  <a:cubicBezTo>
                    <a:pt x="1837" y="2115"/>
                    <a:pt x="1838" y="2110"/>
                    <a:pt x="1836" y="2106"/>
                  </a:cubicBezTo>
                  <a:cubicBezTo>
                    <a:pt x="1833" y="2103"/>
                    <a:pt x="1828" y="2102"/>
                    <a:pt x="1825" y="2104"/>
                  </a:cubicBezTo>
                  <a:cubicBezTo>
                    <a:pt x="1825" y="2104"/>
                    <a:pt x="1825" y="2104"/>
                    <a:pt x="1825" y="2104"/>
                  </a:cubicBezTo>
                  <a:moveTo>
                    <a:pt x="1921" y="2029"/>
                  </a:moveTo>
                  <a:cubicBezTo>
                    <a:pt x="1915" y="2034"/>
                    <a:pt x="1909" y="2039"/>
                    <a:pt x="1903" y="2044"/>
                  </a:cubicBezTo>
                  <a:cubicBezTo>
                    <a:pt x="1899" y="2047"/>
                    <a:pt x="1899" y="2052"/>
                    <a:pt x="1902" y="2056"/>
                  </a:cubicBezTo>
                  <a:cubicBezTo>
                    <a:pt x="1905" y="2059"/>
                    <a:pt x="1910" y="2059"/>
                    <a:pt x="1913" y="2057"/>
                  </a:cubicBezTo>
                  <a:cubicBezTo>
                    <a:pt x="1919" y="2051"/>
                    <a:pt x="1925" y="2046"/>
                    <a:pt x="1931" y="2041"/>
                  </a:cubicBezTo>
                  <a:cubicBezTo>
                    <a:pt x="1935" y="2038"/>
                    <a:pt x="1935" y="2033"/>
                    <a:pt x="1932" y="2030"/>
                  </a:cubicBezTo>
                  <a:cubicBezTo>
                    <a:pt x="1929" y="2026"/>
                    <a:pt x="1924" y="2026"/>
                    <a:pt x="1921" y="2029"/>
                  </a:cubicBezTo>
                  <a:moveTo>
                    <a:pt x="2008" y="1944"/>
                  </a:moveTo>
                  <a:cubicBezTo>
                    <a:pt x="2003" y="1949"/>
                    <a:pt x="1998" y="1955"/>
                    <a:pt x="1992" y="1961"/>
                  </a:cubicBezTo>
                  <a:cubicBezTo>
                    <a:pt x="1989" y="1964"/>
                    <a:pt x="1989" y="1969"/>
                    <a:pt x="1992" y="1972"/>
                  </a:cubicBezTo>
                  <a:cubicBezTo>
                    <a:pt x="1995" y="1975"/>
                    <a:pt x="2001" y="1975"/>
                    <a:pt x="2004" y="1972"/>
                  </a:cubicBezTo>
                  <a:cubicBezTo>
                    <a:pt x="2009" y="1966"/>
                    <a:pt x="2015" y="1960"/>
                    <a:pt x="2020" y="1954"/>
                  </a:cubicBezTo>
                  <a:cubicBezTo>
                    <a:pt x="2023" y="1951"/>
                    <a:pt x="2023" y="1946"/>
                    <a:pt x="2020" y="1943"/>
                  </a:cubicBezTo>
                  <a:cubicBezTo>
                    <a:pt x="2016" y="1940"/>
                    <a:pt x="2011" y="1940"/>
                    <a:pt x="2008" y="1944"/>
                  </a:cubicBezTo>
                  <a:moveTo>
                    <a:pt x="2086" y="1850"/>
                  </a:moveTo>
                  <a:cubicBezTo>
                    <a:pt x="2082" y="1856"/>
                    <a:pt x="2077" y="1862"/>
                    <a:pt x="2072" y="1868"/>
                  </a:cubicBezTo>
                  <a:cubicBezTo>
                    <a:pt x="2069" y="1872"/>
                    <a:pt x="2070" y="1877"/>
                    <a:pt x="2073" y="1880"/>
                  </a:cubicBezTo>
                  <a:cubicBezTo>
                    <a:pt x="2077" y="1882"/>
                    <a:pt x="2082" y="1882"/>
                    <a:pt x="2085" y="1878"/>
                  </a:cubicBezTo>
                  <a:cubicBezTo>
                    <a:pt x="2090" y="1872"/>
                    <a:pt x="2094" y="1866"/>
                    <a:pt x="2099" y="1859"/>
                  </a:cubicBezTo>
                  <a:cubicBezTo>
                    <a:pt x="2102" y="1856"/>
                    <a:pt x="2101" y="1851"/>
                    <a:pt x="2098" y="1848"/>
                  </a:cubicBezTo>
                  <a:cubicBezTo>
                    <a:pt x="2094" y="1845"/>
                    <a:pt x="2089" y="1846"/>
                    <a:pt x="2086" y="1850"/>
                  </a:cubicBezTo>
                  <a:cubicBezTo>
                    <a:pt x="2086" y="1850"/>
                    <a:pt x="2086" y="1850"/>
                    <a:pt x="2086" y="1850"/>
                  </a:cubicBezTo>
                  <a:moveTo>
                    <a:pt x="2154" y="1748"/>
                  </a:moveTo>
                  <a:cubicBezTo>
                    <a:pt x="2150" y="1754"/>
                    <a:pt x="2146" y="1761"/>
                    <a:pt x="2142" y="1768"/>
                  </a:cubicBezTo>
                  <a:cubicBezTo>
                    <a:pt x="2140" y="1772"/>
                    <a:pt x="2141" y="1777"/>
                    <a:pt x="2144" y="1779"/>
                  </a:cubicBezTo>
                  <a:cubicBezTo>
                    <a:pt x="2148" y="1781"/>
                    <a:pt x="2153" y="1780"/>
                    <a:pt x="2155" y="1776"/>
                  </a:cubicBezTo>
                  <a:cubicBezTo>
                    <a:pt x="2160" y="1770"/>
                    <a:pt x="2164" y="1763"/>
                    <a:pt x="2168" y="1756"/>
                  </a:cubicBezTo>
                  <a:cubicBezTo>
                    <a:pt x="2170" y="1752"/>
                    <a:pt x="2169" y="1747"/>
                    <a:pt x="2165" y="1745"/>
                  </a:cubicBezTo>
                  <a:cubicBezTo>
                    <a:pt x="2161" y="1743"/>
                    <a:pt x="2156" y="1744"/>
                    <a:pt x="2154" y="1748"/>
                  </a:cubicBezTo>
                  <a:moveTo>
                    <a:pt x="2211" y="1639"/>
                  </a:moveTo>
                  <a:cubicBezTo>
                    <a:pt x="2207" y="1646"/>
                    <a:pt x="2204" y="1654"/>
                    <a:pt x="2201" y="1661"/>
                  </a:cubicBezTo>
                  <a:cubicBezTo>
                    <a:pt x="2199" y="1665"/>
                    <a:pt x="2200" y="1669"/>
                    <a:pt x="2204" y="1671"/>
                  </a:cubicBezTo>
                  <a:cubicBezTo>
                    <a:pt x="2208" y="1673"/>
                    <a:pt x="2213" y="1672"/>
                    <a:pt x="2215" y="1668"/>
                  </a:cubicBezTo>
                  <a:cubicBezTo>
                    <a:pt x="2218" y="1660"/>
                    <a:pt x="2222" y="1653"/>
                    <a:pt x="2225" y="1646"/>
                  </a:cubicBezTo>
                  <a:cubicBezTo>
                    <a:pt x="2227" y="1642"/>
                    <a:pt x="2225" y="1637"/>
                    <a:pt x="2221" y="1635"/>
                  </a:cubicBezTo>
                  <a:cubicBezTo>
                    <a:pt x="2217" y="1633"/>
                    <a:pt x="2212" y="1635"/>
                    <a:pt x="2211" y="1639"/>
                  </a:cubicBezTo>
                  <a:moveTo>
                    <a:pt x="2255" y="1525"/>
                  </a:moveTo>
                  <a:cubicBezTo>
                    <a:pt x="2253" y="1533"/>
                    <a:pt x="2250" y="1540"/>
                    <a:pt x="2247" y="1548"/>
                  </a:cubicBezTo>
                  <a:cubicBezTo>
                    <a:pt x="2246" y="1552"/>
                    <a:pt x="2248" y="1556"/>
                    <a:pt x="2252" y="1558"/>
                  </a:cubicBezTo>
                  <a:cubicBezTo>
                    <a:pt x="2257" y="1559"/>
                    <a:pt x="2261" y="1557"/>
                    <a:pt x="2263" y="1553"/>
                  </a:cubicBezTo>
                  <a:cubicBezTo>
                    <a:pt x="2265" y="1545"/>
                    <a:pt x="2268" y="1538"/>
                    <a:pt x="2270" y="1530"/>
                  </a:cubicBezTo>
                  <a:cubicBezTo>
                    <a:pt x="2272" y="1526"/>
                    <a:pt x="2269" y="1522"/>
                    <a:pt x="2265" y="1520"/>
                  </a:cubicBezTo>
                  <a:cubicBezTo>
                    <a:pt x="2261" y="1519"/>
                    <a:pt x="2257" y="1521"/>
                    <a:pt x="2255" y="1525"/>
                  </a:cubicBezTo>
                  <a:moveTo>
                    <a:pt x="2287" y="1407"/>
                  </a:moveTo>
                  <a:cubicBezTo>
                    <a:pt x="2286" y="1415"/>
                    <a:pt x="2284" y="1423"/>
                    <a:pt x="2282" y="1430"/>
                  </a:cubicBezTo>
                  <a:cubicBezTo>
                    <a:pt x="2281" y="1435"/>
                    <a:pt x="2284" y="1439"/>
                    <a:pt x="2288" y="1440"/>
                  </a:cubicBezTo>
                  <a:cubicBezTo>
                    <a:pt x="2292" y="1441"/>
                    <a:pt x="2297" y="1438"/>
                    <a:pt x="2298" y="1434"/>
                  </a:cubicBezTo>
                  <a:cubicBezTo>
                    <a:pt x="2299" y="1426"/>
                    <a:pt x="2301" y="1418"/>
                    <a:pt x="2303" y="1411"/>
                  </a:cubicBezTo>
                  <a:cubicBezTo>
                    <a:pt x="2304" y="1406"/>
                    <a:pt x="2301" y="1402"/>
                    <a:pt x="2297" y="1401"/>
                  </a:cubicBezTo>
                  <a:cubicBezTo>
                    <a:pt x="2292" y="1400"/>
                    <a:pt x="2288" y="1403"/>
                    <a:pt x="2287" y="1407"/>
                  </a:cubicBezTo>
                  <a:moveTo>
                    <a:pt x="2307" y="1287"/>
                  </a:moveTo>
                  <a:cubicBezTo>
                    <a:pt x="2306" y="1294"/>
                    <a:pt x="2305" y="1302"/>
                    <a:pt x="2304" y="1310"/>
                  </a:cubicBezTo>
                  <a:cubicBezTo>
                    <a:pt x="2303" y="1314"/>
                    <a:pt x="2306" y="1318"/>
                    <a:pt x="2311" y="1319"/>
                  </a:cubicBezTo>
                  <a:cubicBezTo>
                    <a:pt x="2315" y="1320"/>
                    <a:pt x="2319" y="1317"/>
                    <a:pt x="2320" y="1312"/>
                  </a:cubicBezTo>
                  <a:cubicBezTo>
                    <a:pt x="2321" y="1304"/>
                    <a:pt x="2322" y="1296"/>
                    <a:pt x="2322" y="1288"/>
                  </a:cubicBezTo>
                  <a:cubicBezTo>
                    <a:pt x="2323" y="1284"/>
                    <a:pt x="2320" y="1280"/>
                    <a:pt x="2315" y="1279"/>
                  </a:cubicBezTo>
                  <a:cubicBezTo>
                    <a:pt x="2311" y="1279"/>
                    <a:pt x="2307" y="1282"/>
                    <a:pt x="2307" y="1287"/>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84" name="Freeform: Shape 5"/>
            <p:cNvSpPr/>
            <p:nvPr/>
          </p:nvSpPr>
          <p:spPr bwMode="auto">
            <a:xfrm>
              <a:off x="4259348" y="3566131"/>
              <a:ext cx="3680672" cy="3677748"/>
            </a:xfrm>
            <a:custGeom>
              <a:avLst/>
              <a:gdLst>
                <a:gd name="T0" fmla="*/ 2129 w 2129"/>
                <a:gd name="T1" fmla="*/ 1064 h 2127"/>
                <a:gd name="T2" fmla="*/ 2117 w 2129"/>
                <a:gd name="T3" fmla="*/ 970 h 2127"/>
                <a:gd name="T4" fmla="*/ 2089 w 2129"/>
                <a:gd name="T5" fmla="*/ 843 h 2127"/>
                <a:gd name="T6" fmla="*/ 2049 w 2129"/>
                <a:gd name="T7" fmla="*/ 703 h 2127"/>
                <a:gd name="T8" fmla="*/ 2049 w 2129"/>
                <a:gd name="T9" fmla="*/ 703 h 2127"/>
                <a:gd name="T10" fmla="*/ 2004 w 2129"/>
                <a:gd name="T11" fmla="*/ 581 h 2127"/>
                <a:gd name="T12" fmla="*/ 1953 w 2129"/>
                <a:gd name="T13" fmla="*/ 477 h 2127"/>
                <a:gd name="T14" fmla="*/ 1894 w 2129"/>
                <a:gd name="T15" fmla="*/ 397 h 2127"/>
                <a:gd name="T16" fmla="*/ 1811 w 2129"/>
                <a:gd name="T17" fmla="*/ 316 h 2127"/>
                <a:gd name="T18" fmla="*/ 1708 w 2129"/>
                <a:gd name="T19" fmla="*/ 236 h 2127"/>
                <a:gd name="T20" fmla="*/ 1587 w 2129"/>
                <a:gd name="T21" fmla="*/ 155 h 2127"/>
                <a:gd name="T22" fmla="*/ 1587 w 2129"/>
                <a:gd name="T23" fmla="*/ 155 h 2127"/>
                <a:gd name="T24" fmla="*/ 1474 w 2129"/>
                <a:gd name="T25" fmla="*/ 90 h 2127"/>
                <a:gd name="T26" fmla="*/ 1368 w 2129"/>
                <a:gd name="T27" fmla="*/ 43 h 2127"/>
                <a:gd name="T28" fmla="*/ 1271 w 2129"/>
                <a:gd name="T29" fmla="*/ 19 h 2127"/>
                <a:gd name="T30" fmla="*/ 1156 w 2129"/>
                <a:gd name="T31" fmla="*/ 11 h 2127"/>
                <a:gd name="T32" fmla="*/ 1025 w 2129"/>
                <a:gd name="T33" fmla="*/ 16 h 2127"/>
                <a:gd name="T34" fmla="*/ 881 w 2129"/>
                <a:gd name="T35" fmla="*/ 32 h 2127"/>
                <a:gd name="T36" fmla="*/ 881 w 2129"/>
                <a:gd name="T37" fmla="*/ 32 h 2127"/>
                <a:gd name="T38" fmla="*/ 752 w 2129"/>
                <a:gd name="T39" fmla="*/ 54 h 2127"/>
                <a:gd name="T40" fmla="*/ 641 w 2129"/>
                <a:gd name="T41" fmla="*/ 87 h 2127"/>
                <a:gd name="T42" fmla="*/ 552 w 2129"/>
                <a:gd name="T43" fmla="*/ 131 h 2127"/>
                <a:gd name="T44" fmla="*/ 458 w 2129"/>
                <a:gd name="T45" fmla="*/ 199 h 2127"/>
                <a:gd name="T46" fmla="*/ 361 w 2129"/>
                <a:gd name="T47" fmla="*/ 286 h 2127"/>
                <a:gd name="T48" fmla="*/ 261 w 2129"/>
                <a:gd name="T49" fmla="*/ 391 h 2127"/>
                <a:gd name="T50" fmla="*/ 261 w 2129"/>
                <a:gd name="T51" fmla="*/ 391 h 2127"/>
                <a:gd name="T52" fmla="*/ 177 w 2129"/>
                <a:gd name="T53" fmla="*/ 491 h 2127"/>
                <a:gd name="T54" fmla="*/ 113 w 2129"/>
                <a:gd name="T55" fmla="*/ 587 h 2127"/>
                <a:gd name="T56" fmla="*/ 72 w 2129"/>
                <a:gd name="T57" fmla="*/ 678 h 2127"/>
                <a:gd name="T58" fmla="*/ 44 w 2129"/>
                <a:gd name="T59" fmla="*/ 790 h 2127"/>
                <a:gd name="T60" fmla="*/ 26 w 2129"/>
                <a:gd name="T61" fmla="*/ 920 h 2127"/>
                <a:gd name="T62" fmla="*/ 16 w 2129"/>
                <a:gd name="T63" fmla="*/ 1065 h 2127"/>
                <a:gd name="T64" fmla="*/ 0 w 2129"/>
                <a:gd name="T65" fmla="*/ 1065 h 2127"/>
                <a:gd name="T66" fmla="*/ 5 w 2129"/>
                <a:gd name="T67" fmla="*/ 1165 h 2127"/>
                <a:gd name="T68" fmla="*/ 30 w 2129"/>
                <a:gd name="T69" fmla="*/ 1277 h 2127"/>
                <a:gd name="T70" fmla="*/ 72 w 2129"/>
                <a:gd name="T71" fmla="*/ 1401 h 2127"/>
                <a:gd name="T72" fmla="*/ 128 w 2129"/>
                <a:gd name="T73" fmla="*/ 1535 h 2127"/>
                <a:gd name="T74" fmla="*/ 128 w 2129"/>
                <a:gd name="T75" fmla="*/ 1535 h 2127"/>
                <a:gd name="T76" fmla="*/ 187 w 2129"/>
                <a:gd name="T77" fmla="*/ 1652 h 2127"/>
                <a:gd name="T78" fmla="*/ 250 w 2129"/>
                <a:gd name="T79" fmla="*/ 1748 h 2127"/>
                <a:gd name="T80" fmla="*/ 317 w 2129"/>
                <a:gd name="T81" fmla="*/ 1822 h 2127"/>
                <a:gd name="T82" fmla="*/ 409 w 2129"/>
                <a:gd name="T83" fmla="*/ 1892 h 2127"/>
                <a:gd name="T84" fmla="*/ 520 w 2129"/>
                <a:gd name="T85" fmla="*/ 1960 h 2127"/>
                <a:gd name="T86" fmla="*/ 650 w 2129"/>
                <a:gd name="T87" fmla="*/ 2027 h 2127"/>
                <a:gd name="T88" fmla="*/ 650 w 2129"/>
                <a:gd name="T89" fmla="*/ 2027 h 2127"/>
                <a:gd name="T90" fmla="*/ 770 w 2129"/>
                <a:gd name="T91" fmla="*/ 2078 h 2127"/>
                <a:gd name="T92" fmla="*/ 880 w 2129"/>
                <a:gd name="T93" fmla="*/ 2112 h 2127"/>
                <a:gd name="T94" fmla="*/ 979 w 2129"/>
                <a:gd name="T95" fmla="*/ 2125 h 2127"/>
                <a:gd name="T96" fmla="*/ 1095 w 2129"/>
                <a:gd name="T97" fmla="*/ 2120 h 2127"/>
                <a:gd name="T98" fmla="*/ 1224 w 2129"/>
                <a:gd name="T99" fmla="*/ 2100 h 2127"/>
                <a:gd name="T100" fmla="*/ 1366 w 2129"/>
                <a:gd name="T101" fmla="*/ 2068 h 2127"/>
                <a:gd name="T102" fmla="*/ 1366 w 2129"/>
                <a:gd name="T103" fmla="*/ 2068 h 2127"/>
                <a:gd name="T104" fmla="*/ 1490 w 2129"/>
                <a:gd name="T105" fmla="*/ 2031 h 2127"/>
                <a:gd name="T106" fmla="*/ 1597 w 2129"/>
                <a:gd name="T107" fmla="*/ 1985 h 2127"/>
                <a:gd name="T108" fmla="*/ 1681 w 2129"/>
                <a:gd name="T109" fmla="*/ 1931 h 2127"/>
                <a:gd name="T110" fmla="*/ 1766 w 2129"/>
                <a:gd name="T111" fmla="*/ 1853 h 2127"/>
                <a:gd name="T112" fmla="*/ 1852 w 2129"/>
                <a:gd name="T113" fmla="*/ 1755 h 2127"/>
                <a:gd name="T114" fmla="*/ 1940 w 2129"/>
                <a:gd name="T115" fmla="*/ 1640 h 2127"/>
                <a:gd name="T116" fmla="*/ 1940 w 2129"/>
                <a:gd name="T117" fmla="*/ 1640 h 2127"/>
                <a:gd name="T118" fmla="*/ 2012 w 2129"/>
                <a:gd name="T119" fmla="*/ 1531 h 2127"/>
                <a:gd name="T120" fmla="*/ 2065 w 2129"/>
                <a:gd name="T121" fmla="*/ 1428 h 2127"/>
                <a:gd name="T122" fmla="*/ 2094 w 2129"/>
                <a:gd name="T123" fmla="*/ 1332 h 2127"/>
                <a:gd name="T124" fmla="*/ 2110 w 2129"/>
                <a:gd name="T125" fmla="*/ 1218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2127">
                  <a:moveTo>
                    <a:pt x="2113" y="1061"/>
                  </a:moveTo>
                  <a:cubicBezTo>
                    <a:pt x="2113" y="1062"/>
                    <a:pt x="2113" y="1063"/>
                    <a:pt x="2113" y="1064"/>
                  </a:cubicBezTo>
                  <a:cubicBezTo>
                    <a:pt x="2113" y="1072"/>
                    <a:pt x="2113" y="1079"/>
                    <a:pt x="2112" y="1087"/>
                  </a:cubicBezTo>
                  <a:cubicBezTo>
                    <a:pt x="2112" y="1092"/>
                    <a:pt x="2116" y="1095"/>
                    <a:pt x="2120" y="1096"/>
                  </a:cubicBezTo>
                  <a:cubicBezTo>
                    <a:pt x="2125" y="1096"/>
                    <a:pt x="2128" y="1092"/>
                    <a:pt x="2128" y="1088"/>
                  </a:cubicBezTo>
                  <a:cubicBezTo>
                    <a:pt x="2129" y="1080"/>
                    <a:pt x="2129" y="1072"/>
                    <a:pt x="2129" y="1064"/>
                  </a:cubicBezTo>
                  <a:cubicBezTo>
                    <a:pt x="2129" y="1063"/>
                    <a:pt x="2129" y="1062"/>
                    <a:pt x="2129" y="1061"/>
                  </a:cubicBezTo>
                  <a:cubicBezTo>
                    <a:pt x="2129" y="1057"/>
                    <a:pt x="2125" y="1053"/>
                    <a:pt x="2121" y="1053"/>
                  </a:cubicBezTo>
                  <a:cubicBezTo>
                    <a:pt x="2116" y="1053"/>
                    <a:pt x="2113" y="1057"/>
                    <a:pt x="2113" y="1061"/>
                  </a:cubicBezTo>
                  <a:close/>
                  <a:moveTo>
                    <a:pt x="2105" y="940"/>
                  </a:moveTo>
                  <a:cubicBezTo>
                    <a:pt x="2106" y="948"/>
                    <a:pt x="2107" y="955"/>
                    <a:pt x="2108" y="963"/>
                  </a:cubicBezTo>
                  <a:cubicBezTo>
                    <a:pt x="2108" y="968"/>
                    <a:pt x="2112" y="971"/>
                    <a:pt x="2117" y="970"/>
                  </a:cubicBezTo>
                  <a:cubicBezTo>
                    <a:pt x="2121" y="970"/>
                    <a:pt x="2124" y="966"/>
                    <a:pt x="2124" y="962"/>
                  </a:cubicBezTo>
                  <a:cubicBezTo>
                    <a:pt x="2123" y="954"/>
                    <a:pt x="2122" y="946"/>
                    <a:pt x="2121" y="938"/>
                  </a:cubicBezTo>
                  <a:cubicBezTo>
                    <a:pt x="2121" y="933"/>
                    <a:pt x="2117" y="930"/>
                    <a:pt x="2112" y="931"/>
                  </a:cubicBezTo>
                  <a:cubicBezTo>
                    <a:pt x="2108" y="931"/>
                    <a:pt x="2105" y="935"/>
                    <a:pt x="2105" y="940"/>
                  </a:cubicBezTo>
                  <a:close/>
                  <a:moveTo>
                    <a:pt x="2084" y="820"/>
                  </a:moveTo>
                  <a:cubicBezTo>
                    <a:pt x="2086" y="827"/>
                    <a:pt x="2088" y="835"/>
                    <a:pt x="2089" y="843"/>
                  </a:cubicBezTo>
                  <a:cubicBezTo>
                    <a:pt x="2090" y="847"/>
                    <a:pt x="2095" y="850"/>
                    <a:pt x="2099" y="849"/>
                  </a:cubicBezTo>
                  <a:cubicBezTo>
                    <a:pt x="2103" y="848"/>
                    <a:pt x="2106" y="844"/>
                    <a:pt x="2105" y="839"/>
                  </a:cubicBezTo>
                  <a:cubicBezTo>
                    <a:pt x="2103" y="832"/>
                    <a:pt x="2102" y="824"/>
                    <a:pt x="2100" y="816"/>
                  </a:cubicBezTo>
                  <a:cubicBezTo>
                    <a:pt x="2099" y="812"/>
                    <a:pt x="2094" y="809"/>
                    <a:pt x="2090" y="810"/>
                  </a:cubicBezTo>
                  <a:cubicBezTo>
                    <a:pt x="2086" y="811"/>
                    <a:pt x="2083" y="815"/>
                    <a:pt x="2084" y="820"/>
                  </a:cubicBezTo>
                  <a:close/>
                  <a:moveTo>
                    <a:pt x="2049" y="703"/>
                  </a:moveTo>
                  <a:cubicBezTo>
                    <a:pt x="2052" y="710"/>
                    <a:pt x="2054" y="718"/>
                    <a:pt x="2057" y="725"/>
                  </a:cubicBezTo>
                  <a:cubicBezTo>
                    <a:pt x="2058" y="730"/>
                    <a:pt x="2063" y="732"/>
                    <a:pt x="2067" y="730"/>
                  </a:cubicBezTo>
                  <a:cubicBezTo>
                    <a:pt x="2071" y="729"/>
                    <a:pt x="2073" y="724"/>
                    <a:pt x="2072" y="720"/>
                  </a:cubicBezTo>
                  <a:cubicBezTo>
                    <a:pt x="2069" y="713"/>
                    <a:pt x="2067" y="705"/>
                    <a:pt x="2064" y="698"/>
                  </a:cubicBezTo>
                  <a:cubicBezTo>
                    <a:pt x="2062" y="693"/>
                    <a:pt x="2058" y="691"/>
                    <a:pt x="2054" y="693"/>
                  </a:cubicBezTo>
                  <a:cubicBezTo>
                    <a:pt x="2050" y="694"/>
                    <a:pt x="2047" y="699"/>
                    <a:pt x="2049" y="703"/>
                  </a:cubicBezTo>
                  <a:close/>
                  <a:moveTo>
                    <a:pt x="2000" y="591"/>
                  </a:moveTo>
                  <a:cubicBezTo>
                    <a:pt x="2004" y="598"/>
                    <a:pt x="2007" y="605"/>
                    <a:pt x="2011" y="612"/>
                  </a:cubicBezTo>
                  <a:cubicBezTo>
                    <a:pt x="2013" y="616"/>
                    <a:pt x="2018" y="618"/>
                    <a:pt x="2022" y="616"/>
                  </a:cubicBezTo>
                  <a:cubicBezTo>
                    <a:pt x="2025" y="614"/>
                    <a:pt x="2027" y="610"/>
                    <a:pt x="2025" y="606"/>
                  </a:cubicBezTo>
                  <a:cubicBezTo>
                    <a:pt x="2022" y="598"/>
                    <a:pt x="2018" y="591"/>
                    <a:pt x="2015" y="584"/>
                  </a:cubicBezTo>
                  <a:cubicBezTo>
                    <a:pt x="2013" y="580"/>
                    <a:pt x="2008" y="579"/>
                    <a:pt x="2004" y="581"/>
                  </a:cubicBezTo>
                  <a:cubicBezTo>
                    <a:pt x="2000" y="583"/>
                    <a:pt x="1998" y="587"/>
                    <a:pt x="2000" y="591"/>
                  </a:cubicBezTo>
                  <a:close/>
                  <a:moveTo>
                    <a:pt x="1939" y="486"/>
                  </a:moveTo>
                  <a:cubicBezTo>
                    <a:pt x="1944" y="493"/>
                    <a:pt x="1948" y="499"/>
                    <a:pt x="1952" y="506"/>
                  </a:cubicBezTo>
                  <a:cubicBezTo>
                    <a:pt x="1954" y="510"/>
                    <a:pt x="1959" y="511"/>
                    <a:pt x="1963" y="508"/>
                  </a:cubicBezTo>
                  <a:cubicBezTo>
                    <a:pt x="1967" y="506"/>
                    <a:pt x="1968" y="501"/>
                    <a:pt x="1966" y="497"/>
                  </a:cubicBezTo>
                  <a:cubicBezTo>
                    <a:pt x="1961" y="491"/>
                    <a:pt x="1957" y="484"/>
                    <a:pt x="1953" y="477"/>
                  </a:cubicBezTo>
                  <a:cubicBezTo>
                    <a:pt x="1950" y="474"/>
                    <a:pt x="1945" y="473"/>
                    <a:pt x="1941" y="475"/>
                  </a:cubicBezTo>
                  <a:cubicBezTo>
                    <a:pt x="1938" y="477"/>
                    <a:pt x="1937" y="482"/>
                    <a:pt x="1939" y="486"/>
                  </a:cubicBezTo>
                  <a:close/>
                  <a:moveTo>
                    <a:pt x="1866" y="388"/>
                  </a:moveTo>
                  <a:cubicBezTo>
                    <a:pt x="1871" y="394"/>
                    <a:pt x="1876" y="401"/>
                    <a:pt x="1881" y="407"/>
                  </a:cubicBezTo>
                  <a:cubicBezTo>
                    <a:pt x="1884" y="410"/>
                    <a:pt x="1889" y="411"/>
                    <a:pt x="1892" y="408"/>
                  </a:cubicBezTo>
                  <a:cubicBezTo>
                    <a:pt x="1896" y="405"/>
                    <a:pt x="1896" y="400"/>
                    <a:pt x="1894" y="397"/>
                  </a:cubicBezTo>
                  <a:cubicBezTo>
                    <a:pt x="1889" y="390"/>
                    <a:pt x="1884" y="384"/>
                    <a:pt x="1878" y="378"/>
                  </a:cubicBezTo>
                  <a:cubicBezTo>
                    <a:pt x="1876" y="375"/>
                    <a:pt x="1871" y="374"/>
                    <a:pt x="1867" y="377"/>
                  </a:cubicBezTo>
                  <a:cubicBezTo>
                    <a:pt x="1864" y="380"/>
                    <a:pt x="1863" y="385"/>
                    <a:pt x="1866" y="388"/>
                  </a:cubicBezTo>
                  <a:close/>
                  <a:moveTo>
                    <a:pt x="1782" y="300"/>
                  </a:moveTo>
                  <a:cubicBezTo>
                    <a:pt x="1788" y="305"/>
                    <a:pt x="1794" y="311"/>
                    <a:pt x="1799" y="316"/>
                  </a:cubicBezTo>
                  <a:cubicBezTo>
                    <a:pt x="1803" y="319"/>
                    <a:pt x="1808" y="319"/>
                    <a:pt x="1811" y="316"/>
                  </a:cubicBezTo>
                  <a:cubicBezTo>
                    <a:pt x="1814" y="313"/>
                    <a:pt x="1814" y="308"/>
                    <a:pt x="1811" y="305"/>
                  </a:cubicBezTo>
                  <a:cubicBezTo>
                    <a:pt x="1805" y="299"/>
                    <a:pt x="1799" y="294"/>
                    <a:pt x="1793" y="288"/>
                  </a:cubicBezTo>
                  <a:cubicBezTo>
                    <a:pt x="1790" y="285"/>
                    <a:pt x="1785" y="285"/>
                    <a:pt x="1782" y="289"/>
                  </a:cubicBezTo>
                  <a:cubicBezTo>
                    <a:pt x="1779" y="292"/>
                    <a:pt x="1779" y="297"/>
                    <a:pt x="1782" y="300"/>
                  </a:cubicBezTo>
                  <a:close/>
                  <a:moveTo>
                    <a:pt x="1689" y="222"/>
                  </a:moveTo>
                  <a:cubicBezTo>
                    <a:pt x="1695" y="226"/>
                    <a:pt x="1701" y="231"/>
                    <a:pt x="1708" y="236"/>
                  </a:cubicBezTo>
                  <a:cubicBezTo>
                    <a:pt x="1711" y="239"/>
                    <a:pt x="1716" y="238"/>
                    <a:pt x="1719" y="235"/>
                  </a:cubicBezTo>
                  <a:cubicBezTo>
                    <a:pt x="1722" y="231"/>
                    <a:pt x="1721" y="226"/>
                    <a:pt x="1718" y="223"/>
                  </a:cubicBezTo>
                  <a:cubicBezTo>
                    <a:pt x="1711" y="218"/>
                    <a:pt x="1705" y="214"/>
                    <a:pt x="1698" y="209"/>
                  </a:cubicBezTo>
                  <a:cubicBezTo>
                    <a:pt x="1695" y="206"/>
                    <a:pt x="1690" y="207"/>
                    <a:pt x="1687" y="211"/>
                  </a:cubicBezTo>
                  <a:cubicBezTo>
                    <a:pt x="1685" y="214"/>
                    <a:pt x="1685" y="219"/>
                    <a:pt x="1689" y="222"/>
                  </a:cubicBezTo>
                  <a:close/>
                  <a:moveTo>
                    <a:pt x="1587" y="155"/>
                  </a:moveTo>
                  <a:cubicBezTo>
                    <a:pt x="1594" y="159"/>
                    <a:pt x="1601" y="163"/>
                    <a:pt x="1607" y="167"/>
                  </a:cubicBezTo>
                  <a:cubicBezTo>
                    <a:pt x="1611" y="169"/>
                    <a:pt x="1616" y="168"/>
                    <a:pt x="1618" y="164"/>
                  </a:cubicBezTo>
                  <a:cubicBezTo>
                    <a:pt x="1621" y="160"/>
                    <a:pt x="1619" y="155"/>
                    <a:pt x="1616" y="153"/>
                  </a:cubicBezTo>
                  <a:cubicBezTo>
                    <a:pt x="1609" y="149"/>
                    <a:pt x="1602" y="145"/>
                    <a:pt x="1595" y="141"/>
                  </a:cubicBezTo>
                  <a:cubicBezTo>
                    <a:pt x="1591" y="139"/>
                    <a:pt x="1586" y="140"/>
                    <a:pt x="1584" y="144"/>
                  </a:cubicBezTo>
                  <a:cubicBezTo>
                    <a:pt x="1582" y="148"/>
                    <a:pt x="1583" y="153"/>
                    <a:pt x="1587" y="155"/>
                  </a:cubicBezTo>
                  <a:close/>
                  <a:moveTo>
                    <a:pt x="1478" y="100"/>
                  </a:moveTo>
                  <a:cubicBezTo>
                    <a:pt x="1485" y="103"/>
                    <a:pt x="1492" y="107"/>
                    <a:pt x="1500" y="110"/>
                  </a:cubicBezTo>
                  <a:cubicBezTo>
                    <a:pt x="1504" y="112"/>
                    <a:pt x="1508" y="110"/>
                    <a:pt x="1510" y="106"/>
                  </a:cubicBezTo>
                  <a:cubicBezTo>
                    <a:pt x="1512" y="102"/>
                    <a:pt x="1510" y="97"/>
                    <a:pt x="1506" y="95"/>
                  </a:cubicBezTo>
                  <a:cubicBezTo>
                    <a:pt x="1499" y="92"/>
                    <a:pt x="1492" y="89"/>
                    <a:pt x="1484" y="85"/>
                  </a:cubicBezTo>
                  <a:cubicBezTo>
                    <a:pt x="1480" y="84"/>
                    <a:pt x="1475" y="86"/>
                    <a:pt x="1474" y="90"/>
                  </a:cubicBezTo>
                  <a:cubicBezTo>
                    <a:pt x="1472" y="94"/>
                    <a:pt x="1474" y="98"/>
                    <a:pt x="1478" y="100"/>
                  </a:cubicBezTo>
                  <a:close/>
                  <a:moveTo>
                    <a:pt x="1363" y="59"/>
                  </a:moveTo>
                  <a:cubicBezTo>
                    <a:pt x="1371" y="61"/>
                    <a:pt x="1378" y="63"/>
                    <a:pt x="1386" y="66"/>
                  </a:cubicBezTo>
                  <a:cubicBezTo>
                    <a:pt x="1390" y="67"/>
                    <a:pt x="1395" y="65"/>
                    <a:pt x="1396" y="61"/>
                  </a:cubicBezTo>
                  <a:cubicBezTo>
                    <a:pt x="1397" y="56"/>
                    <a:pt x="1395" y="52"/>
                    <a:pt x="1391" y="50"/>
                  </a:cubicBezTo>
                  <a:cubicBezTo>
                    <a:pt x="1383" y="48"/>
                    <a:pt x="1376" y="46"/>
                    <a:pt x="1368" y="43"/>
                  </a:cubicBezTo>
                  <a:cubicBezTo>
                    <a:pt x="1364" y="42"/>
                    <a:pt x="1359" y="45"/>
                    <a:pt x="1358" y="49"/>
                  </a:cubicBezTo>
                  <a:cubicBezTo>
                    <a:pt x="1357" y="53"/>
                    <a:pt x="1359" y="57"/>
                    <a:pt x="1363" y="59"/>
                  </a:cubicBezTo>
                  <a:close/>
                  <a:moveTo>
                    <a:pt x="1245" y="31"/>
                  </a:moveTo>
                  <a:cubicBezTo>
                    <a:pt x="1252" y="32"/>
                    <a:pt x="1260" y="34"/>
                    <a:pt x="1268" y="35"/>
                  </a:cubicBezTo>
                  <a:cubicBezTo>
                    <a:pt x="1272" y="36"/>
                    <a:pt x="1276" y="33"/>
                    <a:pt x="1277" y="29"/>
                  </a:cubicBezTo>
                  <a:cubicBezTo>
                    <a:pt x="1278" y="25"/>
                    <a:pt x="1275" y="20"/>
                    <a:pt x="1271" y="19"/>
                  </a:cubicBezTo>
                  <a:cubicBezTo>
                    <a:pt x="1263" y="18"/>
                    <a:pt x="1255" y="17"/>
                    <a:pt x="1247" y="15"/>
                  </a:cubicBezTo>
                  <a:cubicBezTo>
                    <a:pt x="1243" y="14"/>
                    <a:pt x="1239" y="17"/>
                    <a:pt x="1238" y="22"/>
                  </a:cubicBezTo>
                  <a:cubicBezTo>
                    <a:pt x="1237" y="26"/>
                    <a:pt x="1240" y="30"/>
                    <a:pt x="1245" y="31"/>
                  </a:cubicBezTo>
                  <a:close/>
                  <a:moveTo>
                    <a:pt x="1124" y="17"/>
                  </a:moveTo>
                  <a:cubicBezTo>
                    <a:pt x="1131" y="18"/>
                    <a:pt x="1139" y="18"/>
                    <a:pt x="1147" y="19"/>
                  </a:cubicBezTo>
                  <a:cubicBezTo>
                    <a:pt x="1152" y="19"/>
                    <a:pt x="1155" y="16"/>
                    <a:pt x="1156" y="11"/>
                  </a:cubicBezTo>
                  <a:cubicBezTo>
                    <a:pt x="1156" y="7"/>
                    <a:pt x="1153" y="3"/>
                    <a:pt x="1148" y="3"/>
                  </a:cubicBezTo>
                  <a:cubicBezTo>
                    <a:pt x="1140" y="2"/>
                    <a:pt x="1132" y="2"/>
                    <a:pt x="1124" y="1"/>
                  </a:cubicBezTo>
                  <a:cubicBezTo>
                    <a:pt x="1120" y="1"/>
                    <a:pt x="1116" y="4"/>
                    <a:pt x="1116" y="9"/>
                  </a:cubicBezTo>
                  <a:cubicBezTo>
                    <a:pt x="1116" y="13"/>
                    <a:pt x="1119" y="17"/>
                    <a:pt x="1124" y="17"/>
                  </a:cubicBezTo>
                  <a:close/>
                  <a:moveTo>
                    <a:pt x="1002" y="17"/>
                  </a:moveTo>
                  <a:cubicBezTo>
                    <a:pt x="1010" y="17"/>
                    <a:pt x="1017" y="16"/>
                    <a:pt x="1025" y="16"/>
                  </a:cubicBezTo>
                  <a:cubicBezTo>
                    <a:pt x="1030" y="16"/>
                    <a:pt x="1033" y="12"/>
                    <a:pt x="1033" y="8"/>
                  </a:cubicBezTo>
                  <a:cubicBezTo>
                    <a:pt x="1033" y="3"/>
                    <a:pt x="1029" y="0"/>
                    <a:pt x="1025" y="0"/>
                  </a:cubicBezTo>
                  <a:cubicBezTo>
                    <a:pt x="1017" y="0"/>
                    <a:pt x="1009" y="1"/>
                    <a:pt x="1001" y="1"/>
                  </a:cubicBezTo>
                  <a:cubicBezTo>
                    <a:pt x="996" y="2"/>
                    <a:pt x="993" y="5"/>
                    <a:pt x="993" y="10"/>
                  </a:cubicBezTo>
                  <a:cubicBezTo>
                    <a:pt x="993" y="14"/>
                    <a:pt x="997" y="18"/>
                    <a:pt x="1002" y="17"/>
                  </a:cubicBezTo>
                  <a:close/>
                  <a:moveTo>
                    <a:pt x="881" y="32"/>
                  </a:moveTo>
                  <a:cubicBezTo>
                    <a:pt x="888" y="30"/>
                    <a:pt x="896" y="29"/>
                    <a:pt x="904" y="28"/>
                  </a:cubicBezTo>
                  <a:cubicBezTo>
                    <a:pt x="908" y="27"/>
                    <a:pt x="911" y="23"/>
                    <a:pt x="911" y="19"/>
                  </a:cubicBezTo>
                  <a:cubicBezTo>
                    <a:pt x="910" y="14"/>
                    <a:pt x="906" y="11"/>
                    <a:pt x="902" y="12"/>
                  </a:cubicBezTo>
                  <a:cubicBezTo>
                    <a:pt x="894" y="13"/>
                    <a:pt x="886" y="14"/>
                    <a:pt x="878" y="16"/>
                  </a:cubicBezTo>
                  <a:cubicBezTo>
                    <a:pt x="874" y="17"/>
                    <a:pt x="871" y="21"/>
                    <a:pt x="871" y="25"/>
                  </a:cubicBezTo>
                  <a:cubicBezTo>
                    <a:pt x="872" y="29"/>
                    <a:pt x="876" y="32"/>
                    <a:pt x="881" y="32"/>
                  </a:cubicBezTo>
                  <a:close/>
                  <a:moveTo>
                    <a:pt x="762" y="60"/>
                  </a:moveTo>
                  <a:cubicBezTo>
                    <a:pt x="770" y="57"/>
                    <a:pt x="777" y="55"/>
                    <a:pt x="785" y="53"/>
                  </a:cubicBezTo>
                  <a:cubicBezTo>
                    <a:pt x="789" y="52"/>
                    <a:pt x="792" y="48"/>
                    <a:pt x="790" y="43"/>
                  </a:cubicBezTo>
                  <a:cubicBezTo>
                    <a:pt x="789" y="39"/>
                    <a:pt x="785" y="37"/>
                    <a:pt x="781" y="38"/>
                  </a:cubicBezTo>
                  <a:cubicBezTo>
                    <a:pt x="773" y="40"/>
                    <a:pt x="765" y="42"/>
                    <a:pt x="757" y="44"/>
                  </a:cubicBezTo>
                  <a:cubicBezTo>
                    <a:pt x="753" y="46"/>
                    <a:pt x="751" y="50"/>
                    <a:pt x="752" y="54"/>
                  </a:cubicBezTo>
                  <a:cubicBezTo>
                    <a:pt x="753" y="59"/>
                    <a:pt x="758" y="61"/>
                    <a:pt x="762" y="60"/>
                  </a:cubicBezTo>
                  <a:close/>
                  <a:moveTo>
                    <a:pt x="648" y="102"/>
                  </a:moveTo>
                  <a:cubicBezTo>
                    <a:pt x="655" y="98"/>
                    <a:pt x="662" y="95"/>
                    <a:pt x="669" y="92"/>
                  </a:cubicBezTo>
                  <a:cubicBezTo>
                    <a:pt x="674" y="91"/>
                    <a:pt x="675" y="86"/>
                    <a:pt x="674" y="82"/>
                  </a:cubicBezTo>
                  <a:cubicBezTo>
                    <a:pt x="672" y="78"/>
                    <a:pt x="667" y="76"/>
                    <a:pt x="663" y="78"/>
                  </a:cubicBezTo>
                  <a:cubicBezTo>
                    <a:pt x="656" y="81"/>
                    <a:pt x="649" y="84"/>
                    <a:pt x="641" y="87"/>
                  </a:cubicBezTo>
                  <a:cubicBezTo>
                    <a:pt x="637" y="89"/>
                    <a:pt x="635" y="93"/>
                    <a:pt x="637" y="97"/>
                  </a:cubicBezTo>
                  <a:cubicBezTo>
                    <a:pt x="639" y="101"/>
                    <a:pt x="644" y="103"/>
                    <a:pt x="648" y="102"/>
                  </a:cubicBezTo>
                  <a:close/>
                  <a:moveTo>
                    <a:pt x="539" y="156"/>
                  </a:moveTo>
                  <a:cubicBezTo>
                    <a:pt x="546" y="152"/>
                    <a:pt x="553" y="149"/>
                    <a:pt x="559" y="145"/>
                  </a:cubicBezTo>
                  <a:cubicBezTo>
                    <a:pt x="563" y="143"/>
                    <a:pt x="565" y="138"/>
                    <a:pt x="563" y="134"/>
                  </a:cubicBezTo>
                  <a:cubicBezTo>
                    <a:pt x="561" y="130"/>
                    <a:pt x="556" y="129"/>
                    <a:pt x="552" y="131"/>
                  </a:cubicBezTo>
                  <a:cubicBezTo>
                    <a:pt x="545" y="135"/>
                    <a:pt x="538" y="139"/>
                    <a:pt x="531" y="143"/>
                  </a:cubicBezTo>
                  <a:cubicBezTo>
                    <a:pt x="527" y="145"/>
                    <a:pt x="526" y="150"/>
                    <a:pt x="528" y="154"/>
                  </a:cubicBezTo>
                  <a:cubicBezTo>
                    <a:pt x="530" y="157"/>
                    <a:pt x="535" y="159"/>
                    <a:pt x="539" y="156"/>
                  </a:cubicBezTo>
                  <a:close/>
                  <a:moveTo>
                    <a:pt x="437" y="224"/>
                  </a:moveTo>
                  <a:cubicBezTo>
                    <a:pt x="444" y="219"/>
                    <a:pt x="450" y="214"/>
                    <a:pt x="456" y="210"/>
                  </a:cubicBezTo>
                  <a:cubicBezTo>
                    <a:pt x="460" y="207"/>
                    <a:pt x="461" y="202"/>
                    <a:pt x="458" y="199"/>
                  </a:cubicBezTo>
                  <a:cubicBezTo>
                    <a:pt x="456" y="195"/>
                    <a:pt x="451" y="194"/>
                    <a:pt x="447" y="197"/>
                  </a:cubicBezTo>
                  <a:cubicBezTo>
                    <a:pt x="441" y="201"/>
                    <a:pt x="434" y="206"/>
                    <a:pt x="428" y="211"/>
                  </a:cubicBezTo>
                  <a:cubicBezTo>
                    <a:pt x="424" y="213"/>
                    <a:pt x="423" y="218"/>
                    <a:pt x="426" y="222"/>
                  </a:cubicBezTo>
                  <a:cubicBezTo>
                    <a:pt x="429" y="226"/>
                    <a:pt x="434" y="226"/>
                    <a:pt x="437" y="224"/>
                  </a:cubicBezTo>
                  <a:close/>
                  <a:moveTo>
                    <a:pt x="344" y="302"/>
                  </a:moveTo>
                  <a:cubicBezTo>
                    <a:pt x="350" y="297"/>
                    <a:pt x="356" y="291"/>
                    <a:pt x="361" y="286"/>
                  </a:cubicBezTo>
                  <a:cubicBezTo>
                    <a:pt x="365" y="283"/>
                    <a:pt x="365" y="278"/>
                    <a:pt x="362" y="275"/>
                  </a:cubicBezTo>
                  <a:cubicBezTo>
                    <a:pt x="359" y="272"/>
                    <a:pt x="354" y="271"/>
                    <a:pt x="351" y="274"/>
                  </a:cubicBezTo>
                  <a:cubicBezTo>
                    <a:pt x="345" y="280"/>
                    <a:pt x="339" y="285"/>
                    <a:pt x="333" y="290"/>
                  </a:cubicBezTo>
                  <a:cubicBezTo>
                    <a:pt x="330" y="294"/>
                    <a:pt x="330" y="299"/>
                    <a:pt x="333" y="302"/>
                  </a:cubicBezTo>
                  <a:cubicBezTo>
                    <a:pt x="336" y="305"/>
                    <a:pt x="341" y="305"/>
                    <a:pt x="344" y="302"/>
                  </a:cubicBezTo>
                  <a:close/>
                  <a:moveTo>
                    <a:pt x="261" y="391"/>
                  </a:moveTo>
                  <a:cubicBezTo>
                    <a:pt x="266" y="385"/>
                    <a:pt x="271" y="379"/>
                    <a:pt x="276" y="373"/>
                  </a:cubicBezTo>
                  <a:cubicBezTo>
                    <a:pt x="279" y="370"/>
                    <a:pt x="278" y="365"/>
                    <a:pt x="275" y="362"/>
                  </a:cubicBezTo>
                  <a:cubicBezTo>
                    <a:pt x="272" y="359"/>
                    <a:pt x="267" y="359"/>
                    <a:pt x="264" y="362"/>
                  </a:cubicBezTo>
                  <a:cubicBezTo>
                    <a:pt x="259" y="368"/>
                    <a:pt x="253" y="374"/>
                    <a:pt x="248" y="381"/>
                  </a:cubicBezTo>
                  <a:cubicBezTo>
                    <a:pt x="245" y="384"/>
                    <a:pt x="246" y="389"/>
                    <a:pt x="249" y="392"/>
                  </a:cubicBezTo>
                  <a:cubicBezTo>
                    <a:pt x="253" y="395"/>
                    <a:pt x="258" y="394"/>
                    <a:pt x="261" y="391"/>
                  </a:cubicBezTo>
                  <a:close/>
                  <a:moveTo>
                    <a:pt x="188" y="489"/>
                  </a:moveTo>
                  <a:cubicBezTo>
                    <a:pt x="192" y="482"/>
                    <a:pt x="197" y="476"/>
                    <a:pt x="201" y="469"/>
                  </a:cubicBezTo>
                  <a:cubicBezTo>
                    <a:pt x="203" y="465"/>
                    <a:pt x="203" y="460"/>
                    <a:pt x="199" y="458"/>
                  </a:cubicBezTo>
                  <a:cubicBezTo>
                    <a:pt x="195" y="455"/>
                    <a:pt x="190" y="456"/>
                    <a:pt x="188" y="460"/>
                  </a:cubicBezTo>
                  <a:cubicBezTo>
                    <a:pt x="183" y="467"/>
                    <a:pt x="179" y="473"/>
                    <a:pt x="174" y="480"/>
                  </a:cubicBezTo>
                  <a:cubicBezTo>
                    <a:pt x="172" y="484"/>
                    <a:pt x="173" y="489"/>
                    <a:pt x="177" y="491"/>
                  </a:cubicBezTo>
                  <a:cubicBezTo>
                    <a:pt x="180" y="493"/>
                    <a:pt x="185" y="492"/>
                    <a:pt x="188" y="489"/>
                  </a:cubicBezTo>
                  <a:close/>
                  <a:moveTo>
                    <a:pt x="127" y="594"/>
                  </a:moveTo>
                  <a:cubicBezTo>
                    <a:pt x="130" y="587"/>
                    <a:pt x="134" y="580"/>
                    <a:pt x="138" y="573"/>
                  </a:cubicBezTo>
                  <a:cubicBezTo>
                    <a:pt x="140" y="569"/>
                    <a:pt x="138" y="565"/>
                    <a:pt x="134" y="562"/>
                  </a:cubicBezTo>
                  <a:cubicBezTo>
                    <a:pt x="130" y="560"/>
                    <a:pt x="126" y="562"/>
                    <a:pt x="124" y="566"/>
                  </a:cubicBezTo>
                  <a:cubicBezTo>
                    <a:pt x="120" y="573"/>
                    <a:pt x="116" y="580"/>
                    <a:pt x="113" y="587"/>
                  </a:cubicBezTo>
                  <a:cubicBezTo>
                    <a:pt x="111" y="591"/>
                    <a:pt x="112" y="596"/>
                    <a:pt x="116" y="598"/>
                  </a:cubicBezTo>
                  <a:cubicBezTo>
                    <a:pt x="120" y="600"/>
                    <a:pt x="125" y="598"/>
                    <a:pt x="127" y="594"/>
                  </a:cubicBezTo>
                  <a:close/>
                  <a:moveTo>
                    <a:pt x="79" y="706"/>
                  </a:moveTo>
                  <a:cubicBezTo>
                    <a:pt x="81" y="699"/>
                    <a:pt x="84" y="692"/>
                    <a:pt x="87" y="684"/>
                  </a:cubicBezTo>
                  <a:cubicBezTo>
                    <a:pt x="89" y="680"/>
                    <a:pt x="86" y="675"/>
                    <a:pt x="82" y="674"/>
                  </a:cubicBezTo>
                  <a:cubicBezTo>
                    <a:pt x="78" y="672"/>
                    <a:pt x="74" y="674"/>
                    <a:pt x="72" y="678"/>
                  </a:cubicBezTo>
                  <a:cubicBezTo>
                    <a:pt x="69" y="686"/>
                    <a:pt x="66" y="693"/>
                    <a:pt x="64" y="701"/>
                  </a:cubicBezTo>
                  <a:cubicBezTo>
                    <a:pt x="62" y="705"/>
                    <a:pt x="64" y="710"/>
                    <a:pt x="68" y="711"/>
                  </a:cubicBezTo>
                  <a:cubicBezTo>
                    <a:pt x="73" y="713"/>
                    <a:pt x="77" y="711"/>
                    <a:pt x="79" y="706"/>
                  </a:cubicBezTo>
                  <a:close/>
                  <a:moveTo>
                    <a:pt x="44" y="823"/>
                  </a:moveTo>
                  <a:cubicBezTo>
                    <a:pt x="46" y="815"/>
                    <a:pt x="48" y="808"/>
                    <a:pt x="50" y="800"/>
                  </a:cubicBezTo>
                  <a:cubicBezTo>
                    <a:pt x="51" y="796"/>
                    <a:pt x="48" y="792"/>
                    <a:pt x="44" y="790"/>
                  </a:cubicBezTo>
                  <a:cubicBezTo>
                    <a:pt x="39" y="789"/>
                    <a:pt x="35" y="792"/>
                    <a:pt x="34" y="796"/>
                  </a:cubicBezTo>
                  <a:cubicBezTo>
                    <a:pt x="32" y="804"/>
                    <a:pt x="30" y="812"/>
                    <a:pt x="28" y="820"/>
                  </a:cubicBezTo>
                  <a:cubicBezTo>
                    <a:pt x="27" y="824"/>
                    <a:pt x="30" y="828"/>
                    <a:pt x="34" y="829"/>
                  </a:cubicBezTo>
                  <a:cubicBezTo>
                    <a:pt x="39" y="830"/>
                    <a:pt x="43" y="827"/>
                    <a:pt x="44" y="823"/>
                  </a:cubicBezTo>
                  <a:close/>
                  <a:moveTo>
                    <a:pt x="23" y="943"/>
                  </a:moveTo>
                  <a:cubicBezTo>
                    <a:pt x="24" y="935"/>
                    <a:pt x="25" y="928"/>
                    <a:pt x="26" y="920"/>
                  </a:cubicBezTo>
                  <a:cubicBezTo>
                    <a:pt x="27" y="915"/>
                    <a:pt x="23" y="911"/>
                    <a:pt x="19" y="911"/>
                  </a:cubicBezTo>
                  <a:cubicBezTo>
                    <a:pt x="15" y="910"/>
                    <a:pt x="11" y="913"/>
                    <a:pt x="10" y="918"/>
                  </a:cubicBezTo>
                  <a:cubicBezTo>
                    <a:pt x="9" y="926"/>
                    <a:pt x="8" y="933"/>
                    <a:pt x="7" y="941"/>
                  </a:cubicBezTo>
                  <a:cubicBezTo>
                    <a:pt x="7" y="946"/>
                    <a:pt x="10" y="950"/>
                    <a:pt x="14" y="950"/>
                  </a:cubicBezTo>
                  <a:cubicBezTo>
                    <a:pt x="19" y="951"/>
                    <a:pt x="22" y="948"/>
                    <a:pt x="23" y="943"/>
                  </a:cubicBezTo>
                  <a:close/>
                  <a:moveTo>
                    <a:pt x="16" y="1065"/>
                  </a:moveTo>
                  <a:cubicBezTo>
                    <a:pt x="16" y="1065"/>
                    <a:pt x="16" y="1064"/>
                    <a:pt x="16" y="1064"/>
                  </a:cubicBezTo>
                  <a:cubicBezTo>
                    <a:pt x="16" y="1056"/>
                    <a:pt x="16" y="1049"/>
                    <a:pt x="16" y="1041"/>
                  </a:cubicBezTo>
                  <a:cubicBezTo>
                    <a:pt x="16" y="1037"/>
                    <a:pt x="13" y="1033"/>
                    <a:pt x="9" y="1033"/>
                  </a:cubicBezTo>
                  <a:cubicBezTo>
                    <a:pt x="4" y="1033"/>
                    <a:pt x="0" y="1037"/>
                    <a:pt x="0" y="1041"/>
                  </a:cubicBezTo>
                  <a:cubicBezTo>
                    <a:pt x="0" y="1049"/>
                    <a:pt x="0" y="1056"/>
                    <a:pt x="0" y="1064"/>
                  </a:cubicBezTo>
                  <a:cubicBezTo>
                    <a:pt x="0" y="1064"/>
                    <a:pt x="0" y="1065"/>
                    <a:pt x="0" y="1065"/>
                  </a:cubicBezTo>
                  <a:cubicBezTo>
                    <a:pt x="0" y="1069"/>
                    <a:pt x="4" y="1073"/>
                    <a:pt x="8" y="1073"/>
                  </a:cubicBezTo>
                  <a:cubicBezTo>
                    <a:pt x="13" y="1073"/>
                    <a:pt x="16" y="1069"/>
                    <a:pt x="16" y="1065"/>
                  </a:cubicBezTo>
                  <a:close/>
                  <a:moveTo>
                    <a:pt x="23" y="1187"/>
                  </a:moveTo>
                  <a:cubicBezTo>
                    <a:pt x="22" y="1179"/>
                    <a:pt x="22" y="1171"/>
                    <a:pt x="21" y="1163"/>
                  </a:cubicBezTo>
                  <a:cubicBezTo>
                    <a:pt x="20" y="1159"/>
                    <a:pt x="16" y="1155"/>
                    <a:pt x="12" y="1156"/>
                  </a:cubicBezTo>
                  <a:cubicBezTo>
                    <a:pt x="8" y="1156"/>
                    <a:pt x="4" y="1160"/>
                    <a:pt x="5" y="1165"/>
                  </a:cubicBezTo>
                  <a:cubicBezTo>
                    <a:pt x="6" y="1173"/>
                    <a:pt x="6" y="1181"/>
                    <a:pt x="7" y="1188"/>
                  </a:cubicBezTo>
                  <a:cubicBezTo>
                    <a:pt x="8" y="1193"/>
                    <a:pt x="12" y="1196"/>
                    <a:pt x="16" y="1195"/>
                  </a:cubicBezTo>
                  <a:cubicBezTo>
                    <a:pt x="21" y="1195"/>
                    <a:pt x="24" y="1191"/>
                    <a:pt x="23" y="1187"/>
                  </a:cubicBezTo>
                  <a:close/>
                  <a:moveTo>
                    <a:pt x="44" y="1307"/>
                  </a:moveTo>
                  <a:cubicBezTo>
                    <a:pt x="43" y="1299"/>
                    <a:pt x="41" y="1291"/>
                    <a:pt x="39" y="1284"/>
                  </a:cubicBezTo>
                  <a:cubicBezTo>
                    <a:pt x="38" y="1279"/>
                    <a:pt x="34" y="1276"/>
                    <a:pt x="30" y="1277"/>
                  </a:cubicBezTo>
                  <a:cubicBezTo>
                    <a:pt x="25" y="1278"/>
                    <a:pt x="23" y="1283"/>
                    <a:pt x="24" y="1287"/>
                  </a:cubicBezTo>
                  <a:cubicBezTo>
                    <a:pt x="25" y="1295"/>
                    <a:pt x="27" y="1303"/>
                    <a:pt x="29" y="1310"/>
                  </a:cubicBezTo>
                  <a:cubicBezTo>
                    <a:pt x="30" y="1315"/>
                    <a:pt x="34" y="1317"/>
                    <a:pt x="38" y="1316"/>
                  </a:cubicBezTo>
                  <a:cubicBezTo>
                    <a:pt x="43" y="1315"/>
                    <a:pt x="45" y="1311"/>
                    <a:pt x="44" y="1307"/>
                  </a:cubicBezTo>
                  <a:close/>
                  <a:moveTo>
                    <a:pt x="79" y="1423"/>
                  </a:moveTo>
                  <a:cubicBezTo>
                    <a:pt x="77" y="1416"/>
                    <a:pt x="74" y="1408"/>
                    <a:pt x="72" y="1401"/>
                  </a:cubicBezTo>
                  <a:cubicBezTo>
                    <a:pt x="70" y="1397"/>
                    <a:pt x="66" y="1395"/>
                    <a:pt x="61" y="1396"/>
                  </a:cubicBezTo>
                  <a:cubicBezTo>
                    <a:pt x="57" y="1397"/>
                    <a:pt x="55" y="1402"/>
                    <a:pt x="56" y="1406"/>
                  </a:cubicBezTo>
                  <a:cubicBezTo>
                    <a:pt x="59" y="1414"/>
                    <a:pt x="62" y="1421"/>
                    <a:pt x="64" y="1429"/>
                  </a:cubicBezTo>
                  <a:cubicBezTo>
                    <a:pt x="66" y="1433"/>
                    <a:pt x="70" y="1435"/>
                    <a:pt x="75" y="1434"/>
                  </a:cubicBezTo>
                  <a:cubicBezTo>
                    <a:pt x="79" y="1432"/>
                    <a:pt x="81" y="1427"/>
                    <a:pt x="79" y="1423"/>
                  </a:cubicBezTo>
                  <a:close/>
                  <a:moveTo>
                    <a:pt x="128" y="1535"/>
                  </a:moveTo>
                  <a:cubicBezTo>
                    <a:pt x="124" y="1528"/>
                    <a:pt x="121" y="1521"/>
                    <a:pt x="117" y="1514"/>
                  </a:cubicBezTo>
                  <a:cubicBezTo>
                    <a:pt x="116" y="1510"/>
                    <a:pt x="111" y="1508"/>
                    <a:pt x="107" y="1510"/>
                  </a:cubicBezTo>
                  <a:cubicBezTo>
                    <a:pt x="103" y="1512"/>
                    <a:pt x="101" y="1517"/>
                    <a:pt x="103" y="1521"/>
                  </a:cubicBezTo>
                  <a:cubicBezTo>
                    <a:pt x="106" y="1528"/>
                    <a:pt x="110" y="1535"/>
                    <a:pt x="114" y="1542"/>
                  </a:cubicBezTo>
                  <a:cubicBezTo>
                    <a:pt x="116" y="1546"/>
                    <a:pt x="120" y="1548"/>
                    <a:pt x="124" y="1546"/>
                  </a:cubicBezTo>
                  <a:cubicBezTo>
                    <a:pt x="128" y="1544"/>
                    <a:pt x="130" y="1539"/>
                    <a:pt x="128" y="1535"/>
                  </a:cubicBezTo>
                  <a:close/>
                  <a:moveTo>
                    <a:pt x="189" y="1640"/>
                  </a:moveTo>
                  <a:cubicBezTo>
                    <a:pt x="185" y="1634"/>
                    <a:pt x="180" y="1627"/>
                    <a:pt x="176" y="1621"/>
                  </a:cubicBezTo>
                  <a:cubicBezTo>
                    <a:pt x="174" y="1617"/>
                    <a:pt x="169" y="1616"/>
                    <a:pt x="165" y="1618"/>
                  </a:cubicBezTo>
                  <a:cubicBezTo>
                    <a:pt x="161" y="1620"/>
                    <a:pt x="160" y="1625"/>
                    <a:pt x="163" y="1629"/>
                  </a:cubicBezTo>
                  <a:cubicBezTo>
                    <a:pt x="167" y="1636"/>
                    <a:pt x="171" y="1643"/>
                    <a:pt x="176" y="1649"/>
                  </a:cubicBezTo>
                  <a:cubicBezTo>
                    <a:pt x="178" y="1653"/>
                    <a:pt x="183" y="1654"/>
                    <a:pt x="187" y="1652"/>
                  </a:cubicBezTo>
                  <a:cubicBezTo>
                    <a:pt x="190" y="1649"/>
                    <a:pt x="191" y="1644"/>
                    <a:pt x="189" y="1640"/>
                  </a:cubicBezTo>
                  <a:close/>
                  <a:moveTo>
                    <a:pt x="262" y="1738"/>
                  </a:moveTo>
                  <a:cubicBezTo>
                    <a:pt x="257" y="1732"/>
                    <a:pt x="252" y="1726"/>
                    <a:pt x="247" y="1720"/>
                  </a:cubicBezTo>
                  <a:cubicBezTo>
                    <a:pt x="244" y="1716"/>
                    <a:pt x="239" y="1716"/>
                    <a:pt x="236" y="1719"/>
                  </a:cubicBezTo>
                  <a:cubicBezTo>
                    <a:pt x="232" y="1721"/>
                    <a:pt x="232" y="1726"/>
                    <a:pt x="234" y="1730"/>
                  </a:cubicBezTo>
                  <a:cubicBezTo>
                    <a:pt x="239" y="1736"/>
                    <a:pt x="244" y="1742"/>
                    <a:pt x="250" y="1748"/>
                  </a:cubicBezTo>
                  <a:cubicBezTo>
                    <a:pt x="252" y="1752"/>
                    <a:pt x="257" y="1752"/>
                    <a:pt x="261" y="1749"/>
                  </a:cubicBezTo>
                  <a:cubicBezTo>
                    <a:pt x="264" y="1747"/>
                    <a:pt x="265" y="1741"/>
                    <a:pt x="262" y="1738"/>
                  </a:cubicBezTo>
                  <a:close/>
                  <a:moveTo>
                    <a:pt x="346" y="1827"/>
                  </a:moveTo>
                  <a:cubicBezTo>
                    <a:pt x="340" y="1821"/>
                    <a:pt x="334" y="1816"/>
                    <a:pt x="329" y="1810"/>
                  </a:cubicBezTo>
                  <a:cubicBezTo>
                    <a:pt x="325" y="1807"/>
                    <a:pt x="320" y="1807"/>
                    <a:pt x="317" y="1810"/>
                  </a:cubicBezTo>
                  <a:cubicBezTo>
                    <a:pt x="314" y="1814"/>
                    <a:pt x="314" y="1819"/>
                    <a:pt x="317" y="1822"/>
                  </a:cubicBezTo>
                  <a:cubicBezTo>
                    <a:pt x="323" y="1827"/>
                    <a:pt x="329" y="1833"/>
                    <a:pt x="335" y="1838"/>
                  </a:cubicBezTo>
                  <a:cubicBezTo>
                    <a:pt x="338" y="1841"/>
                    <a:pt x="343" y="1841"/>
                    <a:pt x="346" y="1838"/>
                  </a:cubicBezTo>
                  <a:cubicBezTo>
                    <a:pt x="349" y="1835"/>
                    <a:pt x="349" y="1830"/>
                    <a:pt x="346" y="1827"/>
                  </a:cubicBezTo>
                  <a:close/>
                  <a:moveTo>
                    <a:pt x="439" y="1905"/>
                  </a:moveTo>
                  <a:cubicBezTo>
                    <a:pt x="433" y="1900"/>
                    <a:pt x="426" y="1896"/>
                    <a:pt x="420" y="1891"/>
                  </a:cubicBezTo>
                  <a:cubicBezTo>
                    <a:pt x="417" y="1888"/>
                    <a:pt x="412" y="1889"/>
                    <a:pt x="409" y="1892"/>
                  </a:cubicBezTo>
                  <a:cubicBezTo>
                    <a:pt x="406" y="1896"/>
                    <a:pt x="407" y="1901"/>
                    <a:pt x="410" y="1903"/>
                  </a:cubicBezTo>
                  <a:cubicBezTo>
                    <a:pt x="417" y="1908"/>
                    <a:pt x="423" y="1913"/>
                    <a:pt x="429" y="1918"/>
                  </a:cubicBezTo>
                  <a:cubicBezTo>
                    <a:pt x="433" y="1921"/>
                    <a:pt x="438" y="1920"/>
                    <a:pt x="441" y="1916"/>
                  </a:cubicBezTo>
                  <a:cubicBezTo>
                    <a:pt x="443" y="1913"/>
                    <a:pt x="442" y="1908"/>
                    <a:pt x="439" y="1905"/>
                  </a:cubicBezTo>
                  <a:close/>
                  <a:moveTo>
                    <a:pt x="541" y="1972"/>
                  </a:moveTo>
                  <a:cubicBezTo>
                    <a:pt x="534" y="1968"/>
                    <a:pt x="527" y="1964"/>
                    <a:pt x="520" y="1960"/>
                  </a:cubicBezTo>
                  <a:cubicBezTo>
                    <a:pt x="517" y="1958"/>
                    <a:pt x="512" y="1959"/>
                    <a:pt x="509" y="1963"/>
                  </a:cubicBezTo>
                  <a:cubicBezTo>
                    <a:pt x="507" y="1966"/>
                    <a:pt x="508" y="1971"/>
                    <a:pt x="512" y="1974"/>
                  </a:cubicBezTo>
                  <a:cubicBezTo>
                    <a:pt x="519" y="1978"/>
                    <a:pt x="526" y="1982"/>
                    <a:pt x="533" y="1986"/>
                  </a:cubicBezTo>
                  <a:cubicBezTo>
                    <a:pt x="537" y="1988"/>
                    <a:pt x="542" y="1987"/>
                    <a:pt x="544" y="1983"/>
                  </a:cubicBezTo>
                  <a:cubicBezTo>
                    <a:pt x="546" y="1979"/>
                    <a:pt x="545" y="1974"/>
                    <a:pt x="541" y="1972"/>
                  </a:cubicBezTo>
                  <a:close/>
                  <a:moveTo>
                    <a:pt x="650" y="2027"/>
                  </a:moveTo>
                  <a:cubicBezTo>
                    <a:pt x="643" y="2024"/>
                    <a:pt x="635" y="2020"/>
                    <a:pt x="628" y="2017"/>
                  </a:cubicBezTo>
                  <a:cubicBezTo>
                    <a:pt x="624" y="2015"/>
                    <a:pt x="619" y="2017"/>
                    <a:pt x="618" y="2021"/>
                  </a:cubicBezTo>
                  <a:cubicBezTo>
                    <a:pt x="616" y="2025"/>
                    <a:pt x="617" y="2030"/>
                    <a:pt x="621" y="2032"/>
                  </a:cubicBezTo>
                  <a:cubicBezTo>
                    <a:pt x="629" y="2035"/>
                    <a:pt x="636" y="2038"/>
                    <a:pt x="643" y="2042"/>
                  </a:cubicBezTo>
                  <a:cubicBezTo>
                    <a:pt x="647" y="2043"/>
                    <a:pt x="652" y="2041"/>
                    <a:pt x="654" y="2037"/>
                  </a:cubicBezTo>
                  <a:cubicBezTo>
                    <a:pt x="656" y="2033"/>
                    <a:pt x="654" y="2029"/>
                    <a:pt x="650" y="2027"/>
                  </a:cubicBezTo>
                  <a:close/>
                  <a:moveTo>
                    <a:pt x="764" y="2068"/>
                  </a:moveTo>
                  <a:cubicBezTo>
                    <a:pt x="757" y="2066"/>
                    <a:pt x="749" y="2064"/>
                    <a:pt x="742" y="2061"/>
                  </a:cubicBezTo>
                  <a:cubicBezTo>
                    <a:pt x="738" y="2060"/>
                    <a:pt x="733" y="2062"/>
                    <a:pt x="732" y="2067"/>
                  </a:cubicBezTo>
                  <a:cubicBezTo>
                    <a:pt x="730" y="2071"/>
                    <a:pt x="733" y="2075"/>
                    <a:pt x="737" y="2077"/>
                  </a:cubicBezTo>
                  <a:cubicBezTo>
                    <a:pt x="744" y="2079"/>
                    <a:pt x="752" y="2081"/>
                    <a:pt x="760" y="2084"/>
                  </a:cubicBezTo>
                  <a:cubicBezTo>
                    <a:pt x="764" y="2085"/>
                    <a:pt x="768" y="2083"/>
                    <a:pt x="770" y="2078"/>
                  </a:cubicBezTo>
                  <a:cubicBezTo>
                    <a:pt x="771" y="2074"/>
                    <a:pt x="769" y="2070"/>
                    <a:pt x="764" y="2068"/>
                  </a:cubicBezTo>
                  <a:close/>
                  <a:moveTo>
                    <a:pt x="883" y="2096"/>
                  </a:moveTo>
                  <a:cubicBezTo>
                    <a:pt x="875" y="2095"/>
                    <a:pt x="867" y="2094"/>
                    <a:pt x="860" y="2092"/>
                  </a:cubicBezTo>
                  <a:cubicBezTo>
                    <a:pt x="855" y="2091"/>
                    <a:pt x="851" y="2094"/>
                    <a:pt x="850" y="2098"/>
                  </a:cubicBezTo>
                  <a:cubicBezTo>
                    <a:pt x="850" y="2103"/>
                    <a:pt x="852" y="2107"/>
                    <a:pt x="857" y="2108"/>
                  </a:cubicBezTo>
                  <a:cubicBezTo>
                    <a:pt x="864" y="2109"/>
                    <a:pt x="872" y="2111"/>
                    <a:pt x="880" y="2112"/>
                  </a:cubicBezTo>
                  <a:cubicBezTo>
                    <a:pt x="885" y="2113"/>
                    <a:pt x="889" y="2110"/>
                    <a:pt x="889" y="2106"/>
                  </a:cubicBezTo>
                  <a:cubicBezTo>
                    <a:pt x="890" y="2101"/>
                    <a:pt x="887" y="2097"/>
                    <a:pt x="883" y="2096"/>
                  </a:cubicBezTo>
                  <a:close/>
                  <a:moveTo>
                    <a:pt x="1004" y="2110"/>
                  </a:moveTo>
                  <a:cubicBezTo>
                    <a:pt x="996" y="2110"/>
                    <a:pt x="988" y="2109"/>
                    <a:pt x="980" y="2109"/>
                  </a:cubicBezTo>
                  <a:cubicBezTo>
                    <a:pt x="976" y="2108"/>
                    <a:pt x="972" y="2112"/>
                    <a:pt x="972" y="2116"/>
                  </a:cubicBezTo>
                  <a:cubicBezTo>
                    <a:pt x="972" y="2120"/>
                    <a:pt x="975" y="2124"/>
                    <a:pt x="979" y="2125"/>
                  </a:cubicBezTo>
                  <a:cubicBezTo>
                    <a:pt x="987" y="2125"/>
                    <a:pt x="995" y="2126"/>
                    <a:pt x="1003" y="2126"/>
                  </a:cubicBezTo>
                  <a:cubicBezTo>
                    <a:pt x="1008" y="2127"/>
                    <a:pt x="1011" y="2123"/>
                    <a:pt x="1012" y="2119"/>
                  </a:cubicBezTo>
                  <a:cubicBezTo>
                    <a:pt x="1012" y="2114"/>
                    <a:pt x="1008" y="2111"/>
                    <a:pt x="1004" y="2110"/>
                  </a:cubicBezTo>
                  <a:close/>
                  <a:moveTo>
                    <a:pt x="1126" y="2110"/>
                  </a:moveTo>
                  <a:cubicBezTo>
                    <a:pt x="1118" y="2111"/>
                    <a:pt x="1110" y="2111"/>
                    <a:pt x="1102" y="2111"/>
                  </a:cubicBezTo>
                  <a:cubicBezTo>
                    <a:pt x="1098" y="2111"/>
                    <a:pt x="1094" y="2115"/>
                    <a:pt x="1095" y="2120"/>
                  </a:cubicBezTo>
                  <a:cubicBezTo>
                    <a:pt x="1095" y="2124"/>
                    <a:pt x="1098" y="2127"/>
                    <a:pt x="1103" y="2127"/>
                  </a:cubicBezTo>
                  <a:cubicBezTo>
                    <a:pt x="1111" y="2127"/>
                    <a:pt x="1119" y="2127"/>
                    <a:pt x="1127" y="2126"/>
                  </a:cubicBezTo>
                  <a:cubicBezTo>
                    <a:pt x="1131" y="2126"/>
                    <a:pt x="1135" y="2122"/>
                    <a:pt x="1134" y="2118"/>
                  </a:cubicBezTo>
                  <a:cubicBezTo>
                    <a:pt x="1134" y="2113"/>
                    <a:pt x="1130" y="2110"/>
                    <a:pt x="1126" y="2110"/>
                  </a:cubicBezTo>
                  <a:close/>
                  <a:moveTo>
                    <a:pt x="1247" y="2096"/>
                  </a:moveTo>
                  <a:cubicBezTo>
                    <a:pt x="1239" y="2098"/>
                    <a:pt x="1231" y="2099"/>
                    <a:pt x="1224" y="2100"/>
                  </a:cubicBezTo>
                  <a:cubicBezTo>
                    <a:pt x="1219" y="2101"/>
                    <a:pt x="1216" y="2105"/>
                    <a:pt x="1217" y="2109"/>
                  </a:cubicBezTo>
                  <a:cubicBezTo>
                    <a:pt x="1218" y="2113"/>
                    <a:pt x="1222" y="2116"/>
                    <a:pt x="1226" y="2116"/>
                  </a:cubicBezTo>
                  <a:cubicBezTo>
                    <a:pt x="1234" y="2115"/>
                    <a:pt x="1242" y="2113"/>
                    <a:pt x="1250" y="2112"/>
                  </a:cubicBezTo>
                  <a:cubicBezTo>
                    <a:pt x="1254" y="2111"/>
                    <a:pt x="1257" y="2107"/>
                    <a:pt x="1256" y="2103"/>
                  </a:cubicBezTo>
                  <a:cubicBezTo>
                    <a:pt x="1255" y="2098"/>
                    <a:pt x="1251" y="2095"/>
                    <a:pt x="1247" y="2096"/>
                  </a:cubicBezTo>
                  <a:close/>
                  <a:moveTo>
                    <a:pt x="1366" y="2068"/>
                  </a:moveTo>
                  <a:cubicBezTo>
                    <a:pt x="1358" y="2070"/>
                    <a:pt x="1350" y="2073"/>
                    <a:pt x="1343" y="2075"/>
                  </a:cubicBezTo>
                  <a:cubicBezTo>
                    <a:pt x="1339" y="2076"/>
                    <a:pt x="1336" y="2080"/>
                    <a:pt x="1337" y="2084"/>
                  </a:cubicBezTo>
                  <a:cubicBezTo>
                    <a:pt x="1338" y="2089"/>
                    <a:pt x="1343" y="2091"/>
                    <a:pt x="1347" y="2090"/>
                  </a:cubicBezTo>
                  <a:cubicBezTo>
                    <a:pt x="1355" y="2088"/>
                    <a:pt x="1363" y="2086"/>
                    <a:pt x="1370" y="2083"/>
                  </a:cubicBezTo>
                  <a:cubicBezTo>
                    <a:pt x="1374" y="2082"/>
                    <a:pt x="1377" y="2078"/>
                    <a:pt x="1376" y="2073"/>
                  </a:cubicBezTo>
                  <a:cubicBezTo>
                    <a:pt x="1374" y="2069"/>
                    <a:pt x="1370" y="2067"/>
                    <a:pt x="1366" y="2068"/>
                  </a:cubicBezTo>
                  <a:close/>
                  <a:moveTo>
                    <a:pt x="1480" y="2026"/>
                  </a:moveTo>
                  <a:cubicBezTo>
                    <a:pt x="1473" y="2030"/>
                    <a:pt x="1466" y="2033"/>
                    <a:pt x="1458" y="2035"/>
                  </a:cubicBezTo>
                  <a:cubicBezTo>
                    <a:pt x="1454" y="2037"/>
                    <a:pt x="1452" y="2042"/>
                    <a:pt x="1454" y="2046"/>
                  </a:cubicBezTo>
                  <a:cubicBezTo>
                    <a:pt x="1456" y="2050"/>
                    <a:pt x="1460" y="2052"/>
                    <a:pt x="1464" y="2050"/>
                  </a:cubicBezTo>
                  <a:cubicBezTo>
                    <a:pt x="1472" y="2047"/>
                    <a:pt x="1479" y="2044"/>
                    <a:pt x="1486" y="2041"/>
                  </a:cubicBezTo>
                  <a:cubicBezTo>
                    <a:pt x="1490" y="2039"/>
                    <a:pt x="1492" y="2035"/>
                    <a:pt x="1490" y="2031"/>
                  </a:cubicBezTo>
                  <a:cubicBezTo>
                    <a:pt x="1489" y="2027"/>
                    <a:pt x="1484" y="2025"/>
                    <a:pt x="1480" y="2026"/>
                  </a:cubicBezTo>
                  <a:close/>
                  <a:moveTo>
                    <a:pt x="1589" y="1972"/>
                  </a:moveTo>
                  <a:cubicBezTo>
                    <a:pt x="1582" y="1976"/>
                    <a:pt x="1575" y="1979"/>
                    <a:pt x="1568" y="1983"/>
                  </a:cubicBezTo>
                  <a:cubicBezTo>
                    <a:pt x="1564" y="1985"/>
                    <a:pt x="1563" y="1990"/>
                    <a:pt x="1565" y="1994"/>
                  </a:cubicBezTo>
                  <a:cubicBezTo>
                    <a:pt x="1567" y="1998"/>
                    <a:pt x="1572" y="1999"/>
                    <a:pt x="1576" y="1997"/>
                  </a:cubicBezTo>
                  <a:cubicBezTo>
                    <a:pt x="1583" y="1993"/>
                    <a:pt x="1590" y="1989"/>
                    <a:pt x="1597" y="1985"/>
                  </a:cubicBezTo>
                  <a:cubicBezTo>
                    <a:pt x="1601" y="1983"/>
                    <a:pt x="1602" y="1978"/>
                    <a:pt x="1600" y="1975"/>
                  </a:cubicBezTo>
                  <a:cubicBezTo>
                    <a:pt x="1597" y="1971"/>
                    <a:pt x="1593" y="1969"/>
                    <a:pt x="1589" y="1972"/>
                  </a:cubicBezTo>
                  <a:close/>
                  <a:moveTo>
                    <a:pt x="1691" y="1905"/>
                  </a:moveTo>
                  <a:cubicBezTo>
                    <a:pt x="1684" y="1909"/>
                    <a:pt x="1678" y="1914"/>
                    <a:pt x="1671" y="1918"/>
                  </a:cubicBezTo>
                  <a:cubicBezTo>
                    <a:pt x="1668" y="1921"/>
                    <a:pt x="1667" y="1926"/>
                    <a:pt x="1670" y="1930"/>
                  </a:cubicBezTo>
                  <a:cubicBezTo>
                    <a:pt x="1672" y="1933"/>
                    <a:pt x="1677" y="1934"/>
                    <a:pt x="1681" y="1931"/>
                  </a:cubicBezTo>
                  <a:cubicBezTo>
                    <a:pt x="1687" y="1927"/>
                    <a:pt x="1694" y="1922"/>
                    <a:pt x="1700" y="1917"/>
                  </a:cubicBezTo>
                  <a:cubicBezTo>
                    <a:pt x="1704" y="1915"/>
                    <a:pt x="1704" y="1910"/>
                    <a:pt x="1702" y="1906"/>
                  </a:cubicBezTo>
                  <a:cubicBezTo>
                    <a:pt x="1699" y="1903"/>
                    <a:pt x="1694" y="1902"/>
                    <a:pt x="1691" y="1905"/>
                  </a:cubicBezTo>
                  <a:close/>
                  <a:moveTo>
                    <a:pt x="1784" y="1826"/>
                  </a:moveTo>
                  <a:cubicBezTo>
                    <a:pt x="1778" y="1832"/>
                    <a:pt x="1772" y="1837"/>
                    <a:pt x="1766" y="1842"/>
                  </a:cubicBezTo>
                  <a:cubicBezTo>
                    <a:pt x="1763" y="1845"/>
                    <a:pt x="1763" y="1850"/>
                    <a:pt x="1766" y="1853"/>
                  </a:cubicBezTo>
                  <a:cubicBezTo>
                    <a:pt x="1769" y="1857"/>
                    <a:pt x="1774" y="1857"/>
                    <a:pt x="1777" y="1854"/>
                  </a:cubicBezTo>
                  <a:cubicBezTo>
                    <a:pt x="1783" y="1849"/>
                    <a:pt x="1789" y="1843"/>
                    <a:pt x="1795" y="1838"/>
                  </a:cubicBezTo>
                  <a:cubicBezTo>
                    <a:pt x="1798" y="1835"/>
                    <a:pt x="1798" y="1830"/>
                    <a:pt x="1795" y="1826"/>
                  </a:cubicBezTo>
                  <a:cubicBezTo>
                    <a:pt x="1792" y="1823"/>
                    <a:pt x="1787" y="1823"/>
                    <a:pt x="1784" y="1826"/>
                  </a:cubicBezTo>
                  <a:close/>
                  <a:moveTo>
                    <a:pt x="1867" y="1737"/>
                  </a:moveTo>
                  <a:cubicBezTo>
                    <a:pt x="1862" y="1744"/>
                    <a:pt x="1857" y="1749"/>
                    <a:pt x="1852" y="1755"/>
                  </a:cubicBezTo>
                  <a:cubicBezTo>
                    <a:pt x="1849" y="1759"/>
                    <a:pt x="1850" y="1764"/>
                    <a:pt x="1853" y="1767"/>
                  </a:cubicBezTo>
                  <a:cubicBezTo>
                    <a:pt x="1856" y="1770"/>
                    <a:pt x="1861" y="1769"/>
                    <a:pt x="1864" y="1766"/>
                  </a:cubicBezTo>
                  <a:cubicBezTo>
                    <a:pt x="1869" y="1760"/>
                    <a:pt x="1875" y="1754"/>
                    <a:pt x="1880" y="1748"/>
                  </a:cubicBezTo>
                  <a:cubicBezTo>
                    <a:pt x="1883" y="1744"/>
                    <a:pt x="1882" y="1739"/>
                    <a:pt x="1879" y="1737"/>
                  </a:cubicBezTo>
                  <a:cubicBezTo>
                    <a:pt x="1875" y="1734"/>
                    <a:pt x="1870" y="1734"/>
                    <a:pt x="1867" y="1737"/>
                  </a:cubicBezTo>
                  <a:close/>
                  <a:moveTo>
                    <a:pt x="1940" y="1640"/>
                  </a:moveTo>
                  <a:cubicBezTo>
                    <a:pt x="1936" y="1646"/>
                    <a:pt x="1932" y="1653"/>
                    <a:pt x="1927" y="1659"/>
                  </a:cubicBezTo>
                  <a:cubicBezTo>
                    <a:pt x="1925" y="1663"/>
                    <a:pt x="1926" y="1668"/>
                    <a:pt x="1929" y="1670"/>
                  </a:cubicBezTo>
                  <a:cubicBezTo>
                    <a:pt x="1933" y="1673"/>
                    <a:pt x="1938" y="1672"/>
                    <a:pt x="1940" y="1668"/>
                  </a:cubicBezTo>
                  <a:cubicBezTo>
                    <a:pt x="1945" y="1662"/>
                    <a:pt x="1949" y="1655"/>
                    <a:pt x="1954" y="1649"/>
                  </a:cubicBezTo>
                  <a:cubicBezTo>
                    <a:pt x="1956" y="1645"/>
                    <a:pt x="1955" y="1640"/>
                    <a:pt x="1951" y="1637"/>
                  </a:cubicBezTo>
                  <a:cubicBezTo>
                    <a:pt x="1948" y="1635"/>
                    <a:pt x="1943" y="1636"/>
                    <a:pt x="1940" y="1640"/>
                  </a:cubicBezTo>
                  <a:close/>
                  <a:moveTo>
                    <a:pt x="2001" y="1534"/>
                  </a:moveTo>
                  <a:cubicBezTo>
                    <a:pt x="1998" y="1541"/>
                    <a:pt x="1994" y="1548"/>
                    <a:pt x="1991" y="1555"/>
                  </a:cubicBezTo>
                  <a:cubicBezTo>
                    <a:pt x="1988" y="1559"/>
                    <a:pt x="1990" y="1564"/>
                    <a:pt x="1994" y="1566"/>
                  </a:cubicBezTo>
                  <a:cubicBezTo>
                    <a:pt x="1998" y="1568"/>
                    <a:pt x="2003" y="1567"/>
                    <a:pt x="2005" y="1563"/>
                  </a:cubicBezTo>
                  <a:cubicBezTo>
                    <a:pt x="2008" y="1556"/>
                    <a:pt x="2012" y="1549"/>
                    <a:pt x="2016" y="1541"/>
                  </a:cubicBezTo>
                  <a:cubicBezTo>
                    <a:pt x="2018" y="1537"/>
                    <a:pt x="2016" y="1533"/>
                    <a:pt x="2012" y="1531"/>
                  </a:cubicBezTo>
                  <a:cubicBezTo>
                    <a:pt x="2008" y="1529"/>
                    <a:pt x="2003" y="1530"/>
                    <a:pt x="2001" y="1534"/>
                  </a:cubicBezTo>
                  <a:close/>
                  <a:moveTo>
                    <a:pt x="2050" y="1422"/>
                  </a:moveTo>
                  <a:cubicBezTo>
                    <a:pt x="2047" y="1430"/>
                    <a:pt x="2044" y="1437"/>
                    <a:pt x="2041" y="1444"/>
                  </a:cubicBezTo>
                  <a:cubicBezTo>
                    <a:pt x="2040" y="1448"/>
                    <a:pt x="2042" y="1453"/>
                    <a:pt x="2046" y="1455"/>
                  </a:cubicBezTo>
                  <a:cubicBezTo>
                    <a:pt x="2050" y="1456"/>
                    <a:pt x="2055" y="1454"/>
                    <a:pt x="2056" y="1450"/>
                  </a:cubicBezTo>
                  <a:cubicBezTo>
                    <a:pt x="2059" y="1443"/>
                    <a:pt x="2062" y="1435"/>
                    <a:pt x="2065" y="1428"/>
                  </a:cubicBezTo>
                  <a:cubicBezTo>
                    <a:pt x="2066" y="1424"/>
                    <a:pt x="2064" y="1419"/>
                    <a:pt x="2060" y="1417"/>
                  </a:cubicBezTo>
                  <a:cubicBezTo>
                    <a:pt x="2056" y="1416"/>
                    <a:pt x="2051" y="1418"/>
                    <a:pt x="2050" y="1422"/>
                  </a:cubicBezTo>
                  <a:close/>
                  <a:moveTo>
                    <a:pt x="2085" y="1305"/>
                  </a:moveTo>
                  <a:cubicBezTo>
                    <a:pt x="2083" y="1313"/>
                    <a:pt x="2081" y="1321"/>
                    <a:pt x="2079" y="1328"/>
                  </a:cubicBezTo>
                  <a:cubicBezTo>
                    <a:pt x="2078" y="1333"/>
                    <a:pt x="2080" y="1337"/>
                    <a:pt x="2085" y="1338"/>
                  </a:cubicBezTo>
                  <a:cubicBezTo>
                    <a:pt x="2089" y="1339"/>
                    <a:pt x="2093" y="1337"/>
                    <a:pt x="2094" y="1332"/>
                  </a:cubicBezTo>
                  <a:cubicBezTo>
                    <a:pt x="2096" y="1325"/>
                    <a:pt x="2098" y="1317"/>
                    <a:pt x="2100" y="1309"/>
                  </a:cubicBezTo>
                  <a:cubicBezTo>
                    <a:pt x="2101" y="1305"/>
                    <a:pt x="2099" y="1301"/>
                    <a:pt x="2094" y="1299"/>
                  </a:cubicBezTo>
                  <a:cubicBezTo>
                    <a:pt x="2090" y="1298"/>
                    <a:pt x="2086" y="1301"/>
                    <a:pt x="2085" y="1305"/>
                  </a:cubicBezTo>
                  <a:close/>
                  <a:moveTo>
                    <a:pt x="2106" y="1185"/>
                  </a:moveTo>
                  <a:cubicBezTo>
                    <a:pt x="2105" y="1193"/>
                    <a:pt x="2104" y="1201"/>
                    <a:pt x="2103" y="1209"/>
                  </a:cubicBezTo>
                  <a:cubicBezTo>
                    <a:pt x="2102" y="1213"/>
                    <a:pt x="2105" y="1217"/>
                    <a:pt x="2110" y="1218"/>
                  </a:cubicBezTo>
                  <a:cubicBezTo>
                    <a:pt x="2114" y="1218"/>
                    <a:pt x="2118" y="1215"/>
                    <a:pt x="2119" y="1211"/>
                  </a:cubicBezTo>
                  <a:cubicBezTo>
                    <a:pt x="2120" y="1203"/>
                    <a:pt x="2121" y="1195"/>
                    <a:pt x="2122" y="1187"/>
                  </a:cubicBezTo>
                  <a:cubicBezTo>
                    <a:pt x="2122" y="1183"/>
                    <a:pt x="2119" y="1179"/>
                    <a:pt x="2115" y="1178"/>
                  </a:cubicBezTo>
                  <a:cubicBezTo>
                    <a:pt x="2110" y="1178"/>
                    <a:pt x="2106" y="1181"/>
                    <a:pt x="2106" y="1185"/>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nvGrpSpPr>
            <p:cNvPr id="85" name="Group 7"/>
            <p:cNvGrpSpPr/>
            <p:nvPr/>
          </p:nvGrpSpPr>
          <p:grpSpPr>
            <a:xfrm>
              <a:off x="5412162" y="5184603"/>
              <a:ext cx="1379430" cy="1484696"/>
              <a:chOff x="5419774" y="5184603"/>
              <a:chExt cx="1379430" cy="1484696"/>
            </a:xfrm>
          </p:grpSpPr>
          <p:sp>
            <p:nvSpPr>
              <p:cNvPr id="120" name="Freeform: Shape 16"/>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1" name="Freeform: Shape 18"/>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3" name="Freeform: Shape 19"/>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4" name="Freeform: Shape 20"/>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7" name="Freeform: Shape 22"/>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close/>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8" name="Freeform: Shape 23"/>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29" name="Freeform: Shape 24"/>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0" name="Freeform: Shape 25"/>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1" name="Freeform: Shape 26"/>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close/>
                    <a:moveTo>
                      <a:pt x="104" y="114"/>
                    </a:moveTo>
                    <a:lnTo>
                      <a:pt x="0" y="225"/>
                    </a:lnTo>
                    <a:lnTo>
                      <a:pt x="0" y="227"/>
                    </a:lnTo>
                    <a:lnTo>
                      <a:pt x="104" y="114"/>
                    </a:lnTo>
                    <a:lnTo>
                      <a:pt x="104" y="114"/>
                    </a:lnTo>
                    <a:close/>
                    <a:moveTo>
                      <a:pt x="208" y="0"/>
                    </a:moveTo>
                    <a:lnTo>
                      <a:pt x="196" y="12"/>
                    </a:lnTo>
                    <a:lnTo>
                      <a:pt x="165" y="45"/>
                    </a:lnTo>
                    <a:lnTo>
                      <a:pt x="20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2" name="Freeform: Shape 27"/>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moveTo>
                      <a:pt x="104" y="114"/>
                    </a:moveTo>
                    <a:lnTo>
                      <a:pt x="0" y="225"/>
                    </a:lnTo>
                    <a:lnTo>
                      <a:pt x="0" y="227"/>
                    </a:lnTo>
                    <a:lnTo>
                      <a:pt x="104" y="114"/>
                    </a:lnTo>
                    <a:lnTo>
                      <a:pt x="104" y="114"/>
                    </a:lnTo>
                    <a:moveTo>
                      <a:pt x="208" y="0"/>
                    </a:moveTo>
                    <a:lnTo>
                      <a:pt x="196" y="12"/>
                    </a:lnTo>
                    <a:lnTo>
                      <a:pt x="165" y="45"/>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3" name="Freeform: Shape 30"/>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5" name="Freeform: Shape 31"/>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6" name="Freeform: Shape 41"/>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7" name="Freeform: Shape 45"/>
              <p:cNvSpPr/>
              <p:nvPr/>
            </p:nvSpPr>
            <p:spPr bwMode="auto">
              <a:xfrm>
                <a:off x="6286029" y="5184603"/>
                <a:ext cx="8772" cy="10235"/>
              </a:xfrm>
              <a:custGeom>
                <a:avLst/>
                <a:gdLst>
                  <a:gd name="T0" fmla="*/ 5 w 5"/>
                  <a:gd name="T1" fmla="*/ 0 h 6"/>
                  <a:gd name="T2" fmla="*/ 5 w 5"/>
                  <a:gd name="T3" fmla="*/ 0 h 6"/>
                  <a:gd name="T4" fmla="*/ 0 w 5"/>
                  <a:gd name="T5" fmla="*/ 6 h 6"/>
                  <a:gd name="T6" fmla="*/ 5 w 5"/>
                  <a:gd name="T7" fmla="*/ 0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5" y="0"/>
                      <a:pt x="5" y="0"/>
                      <a:pt x="5" y="0"/>
                    </a:cubicBezTo>
                    <a:cubicBezTo>
                      <a:pt x="0" y="6"/>
                      <a:pt x="0" y="6"/>
                      <a:pt x="0" y="6"/>
                    </a:cubicBezTo>
                    <a:cubicBezTo>
                      <a:pt x="4" y="2"/>
                      <a:pt x="5" y="0"/>
                      <a:pt x="5" y="0"/>
                    </a:cubicBezTo>
                    <a:cubicBezTo>
                      <a:pt x="5" y="0"/>
                      <a:pt x="5" y="0"/>
                      <a:pt x="5" y="0"/>
                    </a:cubicBezTo>
                  </a:path>
                </a:pathLst>
              </a:custGeom>
              <a:solidFill>
                <a:srgbClr val="CCA1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8" name="Freeform: Shape 46"/>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39" name="Freeform: Shape 47"/>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1" name="Freeform: Shape 49"/>
              <p:cNvSpPr/>
              <p:nvPr/>
            </p:nvSpPr>
            <p:spPr bwMode="auto">
              <a:xfrm>
                <a:off x="6113510" y="5425107"/>
                <a:ext cx="78950" cy="97956"/>
              </a:xfrm>
              <a:custGeom>
                <a:avLst/>
                <a:gdLst>
                  <a:gd name="T0" fmla="*/ 16 w 108"/>
                  <a:gd name="T1" fmla="*/ 21 h 134"/>
                  <a:gd name="T2" fmla="*/ 94 w 108"/>
                  <a:gd name="T3" fmla="*/ 134 h 134"/>
                  <a:gd name="T4" fmla="*/ 101 w 108"/>
                  <a:gd name="T5" fmla="*/ 125 h 134"/>
                  <a:gd name="T6" fmla="*/ 16 w 108"/>
                  <a:gd name="T7" fmla="*/ 21 h 134"/>
                  <a:gd name="T8" fmla="*/ 0 w 108"/>
                  <a:gd name="T9" fmla="*/ 0 h 134"/>
                  <a:gd name="T10" fmla="*/ 4 w 108"/>
                  <a:gd name="T11" fmla="*/ 7 h 134"/>
                  <a:gd name="T12" fmla="*/ 108 w 108"/>
                  <a:gd name="T13" fmla="*/ 116 h 134"/>
                  <a:gd name="T14" fmla="*/ 108 w 108"/>
                  <a:gd name="T15" fmla="*/ 116 h 134"/>
                  <a:gd name="T16" fmla="*/ 2 w 108"/>
                  <a:gd name="T17" fmla="*/ 2 h 134"/>
                  <a:gd name="T18" fmla="*/ 0 w 108"/>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34">
                    <a:moveTo>
                      <a:pt x="16" y="21"/>
                    </a:moveTo>
                    <a:lnTo>
                      <a:pt x="94" y="134"/>
                    </a:lnTo>
                    <a:lnTo>
                      <a:pt x="101" y="125"/>
                    </a:lnTo>
                    <a:lnTo>
                      <a:pt x="16" y="21"/>
                    </a:lnTo>
                    <a:moveTo>
                      <a:pt x="0" y="0"/>
                    </a:moveTo>
                    <a:lnTo>
                      <a:pt x="4" y="7"/>
                    </a:lnTo>
                    <a:lnTo>
                      <a:pt x="108" y="116"/>
                    </a:lnTo>
                    <a:lnTo>
                      <a:pt x="108" y="116"/>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2" name="Freeform: Shape 50"/>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4" name="Freeform: Shape 51"/>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5" name="Freeform: Shape 52"/>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close/>
                    <a:moveTo>
                      <a:pt x="7" y="0"/>
                    </a:moveTo>
                    <a:lnTo>
                      <a:pt x="5" y="0"/>
                    </a:lnTo>
                    <a:lnTo>
                      <a:pt x="5" y="0"/>
                    </a:lnTo>
                    <a:lnTo>
                      <a:pt x="7"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6" name="Freeform: Shape 53"/>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7" name="Freeform: Shape 54"/>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close/>
                    <a:moveTo>
                      <a:pt x="7" y="0"/>
                    </a:moveTo>
                    <a:lnTo>
                      <a:pt x="5" y="0"/>
                    </a:lnTo>
                    <a:lnTo>
                      <a:pt x="5" y="0"/>
                    </a:lnTo>
                    <a:lnTo>
                      <a:pt x="7"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8" name="Freeform: Shape 55"/>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49" name="Freeform: Shape 56"/>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close/>
                    <a:moveTo>
                      <a:pt x="5" y="0"/>
                    </a:moveTo>
                    <a:lnTo>
                      <a:pt x="5" y="0"/>
                    </a:lnTo>
                    <a:lnTo>
                      <a:pt x="3" y="3"/>
                    </a:lnTo>
                    <a:lnTo>
                      <a:pt x="3" y="3"/>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0" name="Freeform: Shape 57"/>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moveTo>
                      <a:pt x="5" y="0"/>
                    </a:moveTo>
                    <a:lnTo>
                      <a:pt x="5" y="0"/>
                    </a:lnTo>
                    <a:lnTo>
                      <a:pt x="3"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1" name="Rectangle 58"/>
              <p:cNvSpPr/>
              <p:nvPr/>
            </p:nvSpPr>
            <p:spPr bwMode="auto">
              <a:xfrm>
                <a:off x="6106199" y="5426570"/>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2" name="Freeform: Shape 59"/>
              <p:cNvSpPr/>
              <p:nvPr/>
            </p:nvSpPr>
            <p:spPr bwMode="auto">
              <a:xfrm>
                <a:off x="6106199" y="542657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3" name="Freeform: Shape 60"/>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4" name="Freeform: Shape 61"/>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5" name="Freeform: Shape 67"/>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6" name="Freeform: Shape 68"/>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7" name="Freeform: Shape 69"/>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8" name="Freeform: Shape 70"/>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59" name="Freeform: Shape 71"/>
              <p:cNvSpPr/>
              <p:nvPr/>
            </p:nvSpPr>
            <p:spPr bwMode="auto">
              <a:xfrm>
                <a:off x="5952686" y="5509905"/>
                <a:ext cx="81143" cy="103073"/>
              </a:xfrm>
              <a:custGeom>
                <a:avLst/>
                <a:gdLst>
                  <a:gd name="T0" fmla="*/ 104 w 111"/>
                  <a:gd name="T1" fmla="*/ 0 h 141"/>
                  <a:gd name="T2" fmla="*/ 0 w 111"/>
                  <a:gd name="T3" fmla="*/ 113 h 141"/>
                  <a:gd name="T4" fmla="*/ 0 w 111"/>
                  <a:gd name="T5" fmla="*/ 118 h 141"/>
                  <a:gd name="T6" fmla="*/ 2 w 111"/>
                  <a:gd name="T7" fmla="*/ 141 h 141"/>
                  <a:gd name="T8" fmla="*/ 111 w 111"/>
                  <a:gd name="T9" fmla="*/ 9 h 141"/>
                  <a:gd name="T10" fmla="*/ 104 w 111"/>
                  <a:gd name="T11" fmla="*/ 0 h 141"/>
                </a:gdLst>
                <a:ahLst/>
                <a:cxnLst>
                  <a:cxn ang="0">
                    <a:pos x="T0" y="T1"/>
                  </a:cxn>
                  <a:cxn ang="0">
                    <a:pos x="T2" y="T3"/>
                  </a:cxn>
                  <a:cxn ang="0">
                    <a:pos x="T4" y="T5"/>
                  </a:cxn>
                  <a:cxn ang="0">
                    <a:pos x="T6" y="T7"/>
                  </a:cxn>
                  <a:cxn ang="0">
                    <a:pos x="T8" y="T9"/>
                  </a:cxn>
                  <a:cxn ang="0">
                    <a:pos x="T10" y="T11"/>
                  </a:cxn>
                </a:cxnLst>
                <a:rect l="0" t="0" r="r" b="b"/>
                <a:pathLst>
                  <a:path w="111" h="141">
                    <a:moveTo>
                      <a:pt x="104" y="0"/>
                    </a:moveTo>
                    <a:lnTo>
                      <a:pt x="0" y="113"/>
                    </a:lnTo>
                    <a:lnTo>
                      <a:pt x="0" y="118"/>
                    </a:lnTo>
                    <a:lnTo>
                      <a:pt x="2" y="141"/>
                    </a:lnTo>
                    <a:lnTo>
                      <a:pt x="111" y="9"/>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0" name="Rectangle 73"/>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1" name="Freeform: Shape 74"/>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2" name="Freeform: Shape 75"/>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3" name="Freeform: Shape 76"/>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4" name="Freeform: Shape 77"/>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5" name="Freeform: Shape 78"/>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6" name="Freeform: Shape 79"/>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7" name="Freeform: Shape 80"/>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69" name="Rectangle 81"/>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0" name="Freeform: Shape 82"/>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1" name="Freeform: Shape 84"/>
              <p:cNvSpPr/>
              <p:nvPr/>
            </p:nvSpPr>
            <p:spPr bwMode="auto">
              <a:xfrm>
                <a:off x="6116433" y="5430225"/>
                <a:ext cx="76026" cy="86260"/>
              </a:xfrm>
              <a:custGeom>
                <a:avLst/>
                <a:gdLst>
                  <a:gd name="T0" fmla="*/ 0 w 104"/>
                  <a:gd name="T1" fmla="*/ 0 h 118"/>
                  <a:gd name="T2" fmla="*/ 12 w 104"/>
                  <a:gd name="T3" fmla="*/ 14 h 118"/>
                  <a:gd name="T4" fmla="*/ 97 w 104"/>
                  <a:gd name="T5" fmla="*/ 118 h 118"/>
                  <a:gd name="T6" fmla="*/ 104 w 104"/>
                  <a:gd name="T7" fmla="*/ 109 h 118"/>
                  <a:gd name="T8" fmla="*/ 0 w 104"/>
                  <a:gd name="T9" fmla="*/ 0 h 118"/>
                </a:gdLst>
                <a:ahLst/>
                <a:cxnLst>
                  <a:cxn ang="0">
                    <a:pos x="T0" y="T1"/>
                  </a:cxn>
                  <a:cxn ang="0">
                    <a:pos x="T2" y="T3"/>
                  </a:cxn>
                  <a:cxn ang="0">
                    <a:pos x="T4" y="T5"/>
                  </a:cxn>
                  <a:cxn ang="0">
                    <a:pos x="T6" y="T7"/>
                  </a:cxn>
                  <a:cxn ang="0">
                    <a:pos x="T8" y="T9"/>
                  </a:cxn>
                </a:cxnLst>
                <a:rect l="0" t="0" r="r" b="b"/>
                <a:pathLst>
                  <a:path w="104" h="118">
                    <a:moveTo>
                      <a:pt x="0" y="0"/>
                    </a:moveTo>
                    <a:lnTo>
                      <a:pt x="12" y="14"/>
                    </a:lnTo>
                    <a:lnTo>
                      <a:pt x="97" y="118"/>
                    </a:lnTo>
                    <a:lnTo>
                      <a:pt x="104"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2" name="Rectangle 85"/>
              <p:cNvSpPr/>
              <p:nvPr/>
            </p:nvSpPr>
            <p:spPr bwMode="auto">
              <a:xfrm>
                <a:off x="6109854" y="5422914"/>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3" name="Rectangle 86"/>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4" name="Rectangle 87"/>
              <p:cNvSpPr/>
              <p:nvPr/>
            </p:nvSpPr>
            <p:spPr bwMode="auto">
              <a:xfrm>
                <a:off x="6109854" y="5422914"/>
                <a:ext cx="731" cy="73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5" name="Rectangle 88"/>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6" name="Freeform: Shape 89"/>
              <p:cNvSpPr/>
              <p:nvPr/>
            </p:nvSpPr>
            <p:spPr bwMode="auto">
              <a:xfrm>
                <a:off x="6070380" y="5578621"/>
                <a:ext cx="78950" cy="17544"/>
              </a:xfrm>
              <a:custGeom>
                <a:avLst/>
                <a:gdLst>
                  <a:gd name="T0" fmla="*/ 106 w 108"/>
                  <a:gd name="T1" fmla="*/ 0 h 24"/>
                  <a:gd name="T2" fmla="*/ 106 w 108"/>
                  <a:gd name="T3" fmla="*/ 0 h 24"/>
                  <a:gd name="T4" fmla="*/ 49 w 108"/>
                  <a:gd name="T5" fmla="*/ 0 h 24"/>
                  <a:gd name="T6" fmla="*/ 4 w 108"/>
                  <a:gd name="T7" fmla="*/ 0 h 24"/>
                  <a:gd name="T8" fmla="*/ 2 w 108"/>
                  <a:gd name="T9" fmla="*/ 0 h 24"/>
                  <a:gd name="T10" fmla="*/ 0 w 108"/>
                  <a:gd name="T11" fmla="*/ 24 h 24"/>
                  <a:gd name="T12" fmla="*/ 108 w 108"/>
                  <a:gd name="T13" fmla="*/ 24 h 24"/>
                  <a:gd name="T14" fmla="*/ 106 w 10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4">
                    <a:moveTo>
                      <a:pt x="106" y="0"/>
                    </a:moveTo>
                    <a:lnTo>
                      <a:pt x="106" y="0"/>
                    </a:lnTo>
                    <a:lnTo>
                      <a:pt x="49" y="0"/>
                    </a:lnTo>
                    <a:lnTo>
                      <a:pt x="4" y="0"/>
                    </a:lnTo>
                    <a:lnTo>
                      <a:pt x="2" y="0"/>
                    </a:lnTo>
                    <a:lnTo>
                      <a:pt x="0" y="24"/>
                    </a:lnTo>
                    <a:lnTo>
                      <a:pt x="108" y="24"/>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7" name="Freeform: Shape 94"/>
              <p:cNvSpPr/>
              <p:nvPr/>
            </p:nvSpPr>
            <p:spPr bwMode="auto">
              <a:xfrm>
                <a:off x="6652269" y="5587394"/>
                <a:ext cx="89915" cy="117694"/>
              </a:xfrm>
              <a:custGeom>
                <a:avLst/>
                <a:gdLst>
                  <a:gd name="T0" fmla="*/ 4 w 52"/>
                  <a:gd name="T1" fmla="*/ 11 h 68"/>
                  <a:gd name="T2" fmla="*/ 14 w 52"/>
                  <a:gd name="T3" fmla="*/ 0 h 68"/>
                  <a:gd name="T4" fmla="*/ 52 w 52"/>
                  <a:gd name="T5" fmla="*/ 68 h 68"/>
                  <a:gd name="T6" fmla="*/ 4 w 52"/>
                  <a:gd name="T7" fmla="*/ 11 h 68"/>
                </a:gdLst>
                <a:ahLst/>
                <a:cxnLst>
                  <a:cxn ang="0">
                    <a:pos x="T0" y="T1"/>
                  </a:cxn>
                  <a:cxn ang="0">
                    <a:pos x="T2" y="T3"/>
                  </a:cxn>
                  <a:cxn ang="0">
                    <a:pos x="T4" y="T5"/>
                  </a:cxn>
                  <a:cxn ang="0">
                    <a:pos x="T6" y="T7"/>
                  </a:cxn>
                </a:cxnLst>
                <a:rect l="0" t="0" r="r" b="b"/>
                <a:pathLst>
                  <a:path w="52" h="68">
                    <a:moveTo>
                      <a:pt x="4" y="11"/>
                    </a:moveTo>
                    <a:cubicBezTo>
                      <a:pt x="14" y="0"/>
                      <a:pt x="14" y="0"/>
                      <a:pt x="14" y="0"/>
                    </a:cubicBezTo>
                    <a:cubicBezTo>
                      <a:pt x="52" y="68"/>
                      <a:pt x="52" y="68"/>
                      <a:pt x="52" y="68"/>
                    </a:cubicBezTo>
                    <a:cubicBezTo>
                      <a:pt x="52" y="68"/>
                      <a:pt x="0" y="8"/>
                      <a:pt x="4" y="1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8" name="Freeform: Shape 95"/>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79" name="Freeform: Shape 96"/>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80" name="Freeform: Shape 97"/>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81" name="Freeform: Shape 98"/>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82" name="Rectangle 103"/>
              <p:cNvSpPr/>
              <p:nvPr/>
            </p:nvSpPr>
            <p:spPr bwMode="auto">
              <a:xfrm>
                <a:off x="5419774" y="5829360"/>
                <a:ext cx="1379430" cy="83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sp>
          <p:nvSpPr>
            <p:cNvPr id="91" name="Freeform: Shape 151"/>
            <p:cNvSpPr>
              <a:spLocks noChangeAspect="1"/>
            </p:cNvSpPr>
            <p:nvPr/>
          </p:nvSpPr>
          <p:spPr bwMode="auto">
            <a:xfrm>
              <a:off x="8275619" y="4410498"/>
              <a:ext cx="165084" cy="1651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02" name="Freeform: Shape 154"/>
            <p:cNvSpPr>
              <a:spLocks noChangeAspect="1"/>
            </p:cNvSpPr>
            <p:nvPr/>
          </p:nvSpPr>
          <p:spPr bwMode="auto">
            <a:xfrm>
              <a:off x="6912684" y="3315154"/>
              <a:ext cx="162796" cy="163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nvGrpSpPr>
            <p:cNvPr id="110" name="Group 160"/>
            <p:cNvGrpSpPr>
              <a:grpSpLocks noChangeAspect="1"/>
            </p:cNvGrpSpPr>
            <p:nvPr/>
          </p:nvGrpSpPr>
          <p:grpSpPr bwMode="auto">
            <a:xfrm>
              <a:off x="5050997" y="3300760"/>
              <a:ext cx="185449" cy="176265"/>
              <a:chOff x="1835150" y="2800349"/>
              <a:chExt cx="382588" cy="363538"/>
            </a:xfrm>
            <a:solidFill>
              <a:schemeClr val="bg1"/>
            </a:solidFill>
          </p:grpSpPr>
          <p:sp>
            <p:nvSpPr>
              <p:cNvPr id="111" name="Freeform: Shape 16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2" name="Freeform: Shape 162"/>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8" name="Freeform: Shape 163"/>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sp>
            <p:nvSpPr>
              <p:cNvPr id="119" name="Freeform: Shape 164"/>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sp>
          <p:nvSpPr>
            <p:cNvPr id="183" name="Freeform: Shape 3"/>
            <p:cNvSpPr/>
            <p:nvPr/>
          </p:nvSpPr>
          <p:spPr bwMode="auto">
            <a:xfrm>
              <a:off x="4030518" y="2768136"/>
              <a:ext cx="4544735" cy="4543272"/>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0">
                <a:latin typeface="IBM Plex Sans" panose="020B0503050000000000" charset="0"/>
                <a:ea typeface="IBM Plex Sans" panose="020B0503050000000000" charset="0"/>
                <a:cs typeface="IBM Plex Sans" panose="020B0503050000000000" charset="0"/>
              </a:endParaRPr>
            </a:p>
          </p:txBody>
        </p:sp>
      </p:grpSp>
      <p:sp>
        <p:nvSpPr>
          <p:cNvPr id="185" name="Title 1"/>
          <p:cNvSpPr txBox="1">
            <a:spLocks/>
          </p:cNvSpPr>
          <p:nvPr/>
        </p:nvSpPr>
        <p:spPr>
          <a:xfrm>
            <a:off x="457200" y="152400"/>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ID" b="1" dirty="0" smtClean="0">
                <a:solidFill>
                  <a:schemeClr val="tx1"/>
                </a:solidFill>
                <a:latin typeface="+mn-lt"/>
              </a:rPr>
              <a:t>Brief Description </a:t>
            </a:r>
            <a:endParaRPr lang="en-US" b="1" dirty="0">
              <a:solidFill>
                <a:schemeClr val="tx1"/>
              </a:solidFill>
              <a:latin typeface="+mn-lt"/>
            </a:endParaRPr>
          </a:p>
        </p:txBody>
      </p:sp>
      <p:sp>
        <p:nvSpPr>
          <p:cNvPr id="8" name="Rectangle 7"/>
          <p:cNvSpPr/>
          <p:nvPr/>
        </p:nvSpPr>
        <p:spPr>
          <a:xfrm>
            <a:off x="3523899" y="4238994"/>
            <a:ext cx="2191838" cy="2031325"/>
          </a:xfrm>
          <a:prstGeom prst="rect">
            <a:avLst/>
          </a:prstGeom>
        </p:spPr>
        <p:txBody>
          <a:bodyPr wrap="square">
            <a:spAutoFit/>
          </a:bodyPr>
          <a:lstStyle/>
          <a:p>
            <a:pPr algn="ctr"/>
            <a:r>
              <a:rPr lang="en-US" b="1" dirty="0"/>
              <a:t>The program is known as “KKN Nusantara”, literally translated as Archipelago Community Outreach </a:t>
            </a:r>
          </a:p>
        </p:txBody>
      </p:sp>
    </p:spTree>
    <p:extLst>
      <p:ext uri="{BB962C8B-B14F-4D97-AF65-F5344CB8AC3E}">
        <p14:creationId xmlns:p14="http://schemas.microsoft.com/office/powerpoint/2010/main" val="29791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26" y="1"/>
            <a:ext cx="7886700" cy="990599"/>
          </a:xfrm>
        </p:spPr>
        <p:txBody>
          <a:bodyPr>
            <a:noAutofit/>
          </a:bodyPr>
          <a:lstStyle/>
          <a:p>
            <a:pPr algn="ctr"/>
            <a:r>
              <a:rPr lang="en-US" sz="2800" b="1" dirty="0" smtClean="0">
                <a:latin typeface="+mn-lt"/>
                <a:ea typeface="Cambria" pitchFamily="18" charset="0"/>
              </a:rPr>
              <a:t>Community Partner</a:t>
            </a:r>
            <a:r>
              <a:rPr lang="en-US" sz="2800" b="1" dirty="0" smtClean="0">
                <a:solidFill>
                  <a:schemeClr val="tx1"/>
                </a:solidFill>
                <a:latin typeface="+mn-lt"/>
                <a:ea typeface="Cambria" pitchFamily="18" charset="0"/>
              </a:rPr>
              <a:t/>
            </a:r>
            <a:br>
              <a:rPr lang="en-US" sz="2800" b="1" dirty="0" smtClean="0">
                <a:solidFill>
                  <a:schemeClr val="tx1"/>
                </a:solidFill>
                <a:latin typeface="+mn-lt"/>
                <a:ea typeface="Cambria" pitchFamily="18" charset="0"/>
              </a:rPr>
            </a:br>
            <a:r>
              <a:rPr lang="en-US" sz="2800" b="1" dirty="0" smtClean="0">
                <a:solidFill>
                  <a:schemeClr val="tx1"/>
                </a:solidFill>
                <a:latin typeface="+mn-lt"/>
                <a:ea typeface="Cambria" pitchFamily="18" charset="0"/>
              </a:rPr>
              <a:t>(</a:t>
            </a:r>
            <a:r>
              <a:rPr lang="en-US" sz="2800" b="1" dirty="0" err="1" smtClean="0">
                <a:solidFill>
                  <a:schemeClr val="tx1"/>
                </a:solidFill>
                <a:latin typeface="+mn-lt"/>
                <a:ea typeface="Cambria" pitchFamily="18" charset="0"/>
              </a:rPr>
              <a:t>Sulamu</a:t>
            </a:r>
            <a:r>
              <a:rPr lang="en-US" sz="2800" b="1" dirty="0" smtClean="0">
                <a:solidFill>
                  <a:schemeClr val="tx1"/>
                </a:solidFill>
                <a:latin typeface="+mn-lt"/>
                <a:ea typeface="Cambria" pitchFamily="18" charset="0"/>
              </a:rPr>
              <a:t> District, </a:t>
            </a:r>
            <a:r>
              <a:rPr lang="en-US" sz="2800" b="1" dirty="0" err="1" smtClean="0">
                <a:solidFill>
                  <a:schemeClr val="tx1"/>
                </a:solidFill>
                <a:latin typeface="+mn-lt"/>
                <a:ea typeface="Cambria" pitchFamily="18" charset="0"/>
              </a:rPr>
              <a:t>Kupang</a:t>
            </a:r>
            <a:r>
              <a:rPr lang="en-US" sz="2800" b="1" dirty="0" smtClean="0">
                <a:solidFill>
                  <a:schemeClr val="tx1"/>
                </a:solidFill>
                <a:latin typeface="+mn-lt"/>
                <a:ea typeface="Cambria" pitchFamily="18" charset="0"/>
              </a:rPr>
              <a:t>, </a:t>
            </a:r>
            <a:r>
              <a:rPr lang="en-US" sz="2800" b="1" dirty="0" smtClean="0">
                <a:solidFill>
                  <a:schemeClr val="tx1"/>
                </a:solidFill>
                <a:latin typeface="+mn-lt"/>
                <a:ea typeface="Cambria" pitchFamily="18" charset="0"/>
              </a:rPr>
              <a:t>East Nusa Tenggara)</a:t>
            </a:r>
            <a:endParaRPr lang="en-US" sz="2800" b="1" dirty="0">
              <a:solidFill>
                <a:schemeClr val="tx1"/>
              </a:solidFill>
              <a:latin typeface="+mn-lt"/>
              <a:ea typeface="Cambria" pitchFamily="18" charset="0"/>
            </a:endParaRPr>
          </a:p>
        </p:txBody>
      </p:sp>
      <p:pic>
        <p:nvPicPr>
          <p:cNvPr id="102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4488" t="56147" r="33102" b="10567"/>
          <a:stretch/>
        </p:blipFill>
        <p:spPr bwMode="auto">
          <a:xfrm>
            <a:off x="2685721" y="2603799"/>
            <a:ext cx="333407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7">
            <a:extLst>
              <a:ext uri="{FF2B5EF4-FFF2-40B4-BE49-F238E27FC236}">
                <a16:creationId xmlns="" xmlns:a16="http://schemas.microsoft.com/office/drawing/2014/main" id="{DE809183-220F-4103-8ED2-84F6E2D27C32}"/>
              </a:ext>
            </a:extLst>
          </p:cNvPr>
          <p:cNvGrpSpPr/>
          <p:nvPr/>
        </p:nvGrpSpPr>
        <p:grpSpPr>
          <a:xfrm rot="10800000">
            <a:off x="1631576" y="2657587"/>
            <a:ext cx="1956951" cy="610997"/>
            <a:chOff x="4016829" y="4452257"/>
            <a:chExt cx="2520000" cy="576000"/>
          </a:xfrm>
        </p:grpSpPr>
        <p:sp>
          <p:nvSpPr>
            <p:cNvPr id="6" name="Freeform 15">
              <a:extLst>
                <a:ext uri="{FF2B5EF4-FFF2-40B4-BE49-F238E27FC236}">
                  <a16:creationId xmlns="" xmlns:a16="http://schemas.microsoft.com/office/drawing/2014/main" id="{6D80DED9-2E56-4053-A514-CC414F5F1BC4}"/>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ko-KR" sz="2700" noProof="1">
                <a:solidFill>
                  <a:schemeClr val="tx1">
                    <a:lumMod val="75000"/>
                    <a:lumOff val="25000"/>
                  </a:schemeClr>
                </a:solidFill>
              </a:endParaRPr>
            </a:p>
          </p:txBody>
        </p:sp>
        <p:sp>
          <p:nvSpPr>
            <p:cNvPr id="7" name="Isosceles Triangle 23">
              <a:extLst>
                <a:ext uri="{FF2B5EF4-FFF2-40B4-BE49-F238E27FC236}">
                  <a16:creationId xmlns="" xmlns:a16="http://schemas.microsoft.com/office/drawing/2014/main" id="{00E4C94B-4221-4C8C-9E9D-3BEC0B168E02}"/>
                </a:ext>
              </a:extLst>
            </p:cNvPr>
            <p:cNvSpPr/>
            <p:nvPr/>
          </p:nvSpPr>
          <p:spPr>
            <a:xfrm rot="16200000">
              <a:off x="5756289" y="4597078"/>
              <a:ext cx="230459" cy="23381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noProof="1">
                <a:solidFill>
                  <a:schemeClr val="tx1">
                    <a:lumMod val="75000"/>
                    <a:lumOff val="25000"/>
                  </a:schemeClr>
                </a:solidFill>
              </a:endParaRPr>
            </a:p>
          </p:txBody>
        </p:sp>
      </p:grpSp>
      <p:sp>
        <p:nvSpPr>
          <p:cNvPr id="8" name="Oval 13">
            <a:extLst>
              <a:ext uri="{FF2B5EF4-FFF2-40B4-BE49-F238E27FC236}">
                <a16:creationId xmlns="" xmlns:a16="http://schemas.microsoft.com/office/drawing/2014/main" id="{50671F2A-0831-4B14-9646-ECCECBE954CE}"/>
              </a:ext>
            </a:extLst>
          </p:cNvPr>
          <p:cNvSpPr/>
          <p:nvPr/>
        </p:nvSpPr>
        <p:spPr>
          <a:xfrm>
            <a:off x="1324020" y="2187388"/>
            <a:ext cx="615110" cy="584807"/>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ID" altLang="ko-KR" sz="2700" noProof="1" smtClean="0">
                <a:solidFill>
                  <a:schemeClr val="tx1">
                    <a:lumMod val="75000"/>
                    <a:lumOff val="25000"/>
                  </a:schemeClr>
                </a:solidFill>
              </a:rPr>
              <a:t>1</a:t>
            </a:r>
            <a:endParaRPr lang="en-US" altLang="ko-KR" sz="2700" noProof="1">
              <a:solidFill>
                <a:schemeClr val="tx1">
                  <a:lumMod val="75000"/>
                  <a:lumOff val="25000"/>
                </a:schemeClr>
              </a:solidFill>
            </a:endParaRPr>
          </a:p>
        </p:txBody>
      </p:sp>
      <p:sp>
        <p:nvSpPr>
          <p:cNvPr id="9" name="Content Placeholder 2"/>
          <p:cNvSpPr txBox="1">
            <a:spLocks/>
          </p:cNvSpPr>
          <p:nvPr/>
        </p:nvSpPr>
        <p:spPr>
          <a:xfrm>
            <a:off x="271980" y="4588192"/>
            <a:ext cx="2623620" cy="2269808"/>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ID" sz="1600" dirty="0" smtClean="0">
                <a:latin typeface="Gill Sans MT" pitchFamily="34" charset="0"/>
              </a:rPr>
              <a:t>Religious local leaders are </a:t>
            </a:r>
            <a:r>
              <a:rPr lang="en-US" sz="1600" dirty="0"/>
              <a:t>central figures in a plural society in the </a:t>
            </a:r>
            <a:r>
              <a:rPr lang="en-US" sz="1600" dirty="0" err="1"/>
              <a:t>Sulamu</a:t>
            </a:r>
            <a:r>
              <a:rPr lang="en-US" sz="1600" dirty="0"/>
              <a:t> </a:t>
            </a:r>
            <a:r>
              <a:rPr lang="en-US" sz="1600" dirty="0" smtClean="0"/>
              <a:t>region so it become key aspect in optimizing their potential asset through  </a:t>
            </a:r>
            <a:r>
              <a:rPr lang="en-ID" sz="1600" dirty="0" smtClean="0">
                <a:latin typeface="Gill Sans MT" pitchFamily="34" charset="0"/>
              </a:rPr>
              <a:t>Interfaith youth group and interfaith community  </a:t>
            </a:r>
            <a:endParaRPr lang="en-US" sz="1600" dirty="0">
              <a:latin typeface="Gill Sans MT" pitchFamily="34" charset="0"/>
            </a:endParaRPr>
          </a:p>
        </p:txBody>
      </p:sp>
      <p:sp>
        <p:nvSpPr>
          <p:cNvPr id="10" name="Content Placeholder 2"/>
          <p:cNvSpPr txBox="1">
            <a:spLocks/>
          </p:cNvSpPr>
          <p:nvPr/>
        </p:nvSpPr>
        <p:spPr>
          <a:xfrm>
            <a:off x="5410200" y="5181600"/>
            <a:ext cx="3581400" cy="11430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sz="1600" dirty="0"/>
          </a:p>
        </p:txBody>
      </p:sp>
      <p:sp>
        <p:nvSpPr>
          <p:cNvPr id="11" name="Content Placeholder 2"/>
          <p:cNvSpPr txBox="1">
            <a:spLocks/>
          </p:cNvSpPr>
          <p:nvPr/>
        </p:nvSpPr>
        <p:spPr>
          <a:xfrm>
            <a:off x="368212" y="4419600"/>
            <a:ext cx="3045603" cy="2104848"/>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sz="1800" dirty="0"/>
          </a:p>
        </p:txBody>
      </p:sp>
      <p:grpSp>
        <p:nvGrpSpPr>
          <p:cNvPr id="13" name="Group 16">
            <a:extLst>
              <a:ext uri="{FF2B5EF4-FFF2-40B4-BE49-F238E27FC236}">
                <a16:creationId xmlns="" xmlns:a16="http://schemas.microsoft.com/office/drawing/2014/main" id="{378B0F34-D000-4B5F-8A35-A07795090F9A}"/>
              </a:ext>
            </a:extLst>
          </p:cNvPr>
          <p:cNvGrpSpPr/>
          <p:nvPr/>
        </p:nvGrpSpPr>
        <p:grpSpPr>
          <a:xfrm rot="10800000">
            <a:off x="3413816" y="3268585"/>
            <a:ext cx="613575" cy="2639214"/>
            <a:chOff x="5355771" y="1915886"/>
            <a:chExt cx="540000" cy="1692000"/>
          </a:xfrm>
        </p:grpSpPr>
        <p:sp>
          <p:nvSpPr>
            <p:cNvPr id="14" name="Freeform 10">
              <a:extLst>
                <a:ext uri="{FF2B5EF4-FFF2-40B4-BE49-F238E27FC236}">
                  <a16:creationId xmlns="" xmlns:a16="http://schemas.microsoft.com/office/drawing/2014/main" id="{04D0BAC1-EF42-4A20-8A38-EE053A68D423}"/>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ko-KR" sz="2700" noProof="1">
                <a:solidFill>
                  <a:schemeClr val="tx1">
                    <a:lumMod val="75000"/>
                    <a:lumOff val="25000"/>
                  </a:schemeClr>
                </a:solidFill>
              </a:endParaRPr>
            </a:p>
          </p:txBody>
        </p:sp>
        <p:sp>
          <p:nvSpPr>
            <p:cNvPr id="15" name="Isosceles Triangle 14">
              <a:extLst>
                <a:ext uri="{FF2B5EF4-FFF2-40B4-BE49-F238E27FC236}">
                  <a16:creationId xmlns="" xmlns:a16="http://schemas.microsoft.com/office/drawing/2014/main" id="{4AEFB2EC-D392-46B9-9720-92A6C8979D0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noProof="1">
                <a:solidFill>
                  <a:schemeClr val="tx1">
                    <a:lumMod val="75000"/>
                    <a:lumOff val="25000"/>
                  </a:schemeClr>
                </a:solidFill>
              </a:endParaRPr>
            </a:p>
          </p:txBody>
        </p:sp>
      </p:grpSp>
      <p:sp>
        <p:nvSpPr>
          <p:cNvPr id="16" name="Oval 13">
            <a:extLst>
              <a:ext uri="{FF2B5EF4-FFF2-40B4-BE49-F238E27FC236}">
                <a16:creationId xmlns="" xmlns:a16="http://schemas.microsoft.com/office/drawing/2014/main" id="{50671F2A-0831-4B14-9646-ECCECBE954CE}"/>
              </a:ext>
            </a:extLst>
          </p:cNvPr>
          <p:cNvSpPr/>
          <p:nvPr/>
        </p:nvSpPr>
        <p:spPr>
          <a:xfrm>
            <a:off x="5553047" y="1541081"/>
            <a:ext cx="655678" cy="6562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altLang="ko-KR" sz="2700" noProof="1">
                <a:solidFill>
                  <a:schemeClr val="tx1">
                    <a:lumMod val="75000"/>
                    <a:lumOff val="25000"/>
                  </a:schemeClr>
                </a:solidFill>
              </a:rPr>
              <a:t>2</a:t>
            </a:r>
            <a:endParaRPr lang="en-US" altLang="ko-KR" sz="2700" noProof="1">
              <a:solidFill>
                <a:schemeClr val="tx1">
                  <a:lumMod val="75000"/>
                  <a:lumOff val="25000"/>
                </a:schemeClr>
              </a:solidFill>
            </a:endParaRPr>
          </a:p>
        </p:txBody>
      </p:sp>
      <p:grpSp>
        <p:nvGrpSpPr>
          <p:cNvPr id="17" name="Group 16">
            <a:extLst>
              <a:ext uri="{FF2B5EF4-FFF2-40B4-BE49-F238E27FC236}">
                <a16:creationId xmlns="" xmlns:a16="http://schemas.microsoft.com/office/drawing/2014/main" id="{97F2AAF0-CA61-40E8-BC5A-2E0903242C58}"/>
              </a:ext>
            </a:extLst>
          </p:cNvPr>
          <p:cNvGrpSpPr/>
          <p:nvPr/>
        </p:nvGrpSpPr>
        <p:grpSpPr>
          <a:xfrm>
            <a:off x="4027392" y="1869228"/>
            <a:ext cx="1577277" cy="1725172"/>
            <a:chOff x="5355771" y="1915886"/>
            <a:chExt cx="540000" cy="1692000"/>
          </a:xfrm>
        </p:grpSpPr>
        <p:sp>
          <p:nvSpPr>
            <p:cNvPr id="18" name="Freeform 10">
              <a:extLst>
                <a:ext uri="{FF2B5EF4-FFF2-40B4-BE49-F238E27FC236}">
                  <a16:creationId xmlns="" xmlns:a16="http://schemas.microsoft.com/office/drawing/2014/main" id="{0DCAB16F-4DB0-4ABD-BEBE-6D34995236B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ko-KR" sz="2700" noProof="1">
                <a:solidFill>
                  <a:schemeClr val="tx1">
                    <a:lumMod val="75000"/>
                    <a:lumOff val="25000"/>
                  </a:schemeClr>
                </a:solidFill>
              </a:endParaRPr>
            </a:p>
          </p:txBody>
        </p:sp>
        <p:sp>
          <p:nvSpPr>
            <p:cNvPr id="19" name="Isosceles Triangle 14">
              <a:extLst>
                <a:ext uri="{FF2B5EF4-FFF2-40B4-BE49-F238E27FC236}">
                  <a16:creationId xmlns="" xmlns:a16="http://schemas.microsoft.com/office/drawing/2014/main" id="{6B46ABA2-18A6-4BCC-8099-898FC220A83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noProof="1">
                <a:solidFill>
                  <a:schemeClr val="tx1">
                    <a:lumMod val="75000"/>
                    <a:lumOff val="25000"/>
                  </a:schemeClr>
                </a:solidFill>
              </a:endParaRPr>
            </a:p>
          </p:txBody>
        </p:sp>
      </p:grpSp>
      <p:grpSp>
        <p:nvGrpSpPr>
          <p:cNvPr id="20" name="Group 17">
            <a:extLst>
              <a:ext uri="{FF2B5EF4-FFF2-40B4-BE49-F238E27FC236}">
                <a16:creationId xmlns="" xmlns:a16="http://schemas.microsoft.com/office/drawing/2014/main" id="{3BC134A7-9286-4CC3-8007-BB69A917F5F8}"/>
              </a:ext>
            </a:extLst>
          </p:cNvPr>
          <p:cNvGrpSpPr/>
          <p:nvPr/>
        </p:nvGrpSpPr>
        <p:grpSpPr>
          <a:xfrm>
            <a:off x="3920022" y="3505199"/>
            <a:ext cx="3280878" cy="1599383"/>
            <a:chOff x="4016829" y="4452257"/>
            <a:chExt cx="2520000" cy="576000"/>
          </a:xfrm>
        </p:grpSpPr>
        <p:sp>
          <p:nvSpPr>
            <p:cNvPr id="21" name="Freeform 15">
              <a:extLst>
                <a:ext uri="{FF2B5EF4-FFF2-40B4-BE49-F238E27FC236}">
                  <a16:creationId xmlns="" xmlns:a16="http://schemas.microsoft.com/office/drawing/2014/main" id="{D0D64C02-4F13-4D3C-BF5F-E6558636136A}"/>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ko-KR" sz="2700" noProof="1">
                <a:solidFill>
                  <a:schemeClr val="tx1">
                    <a:lumMod val="75000"/>
                    <a:lumOff val="25000"/>
                  </a:schemeClr>
                </a:solidFill>
              </a:endParaRPr>
            </a:p>
          </p:txBody>
        </p:sp>
        <p:sp>
          <p:nvSpPr>
            <p:cNvPr id="22" name="Isosceles Triangle 23">
              <a:extLst>
                <a:ext uri="{FF2B5EF4-FFF2-40B4-BE49-F238E27FC236}">
                  <a16:creationId xmlns="" xmlns:a16="http://schemas.microsoft.com/office/drawing/2014/main" id="{0442B3F3-5E56-4FA6-B6BE-BFA090C0EDAB}"/>
                </a:ext>
              </a:extLst>
            </p:cNvPr>
            <p:cNvSpPr/>
            <p:nvPr/>
          </p:nvSpPr>
          <p:spPr>
            <a:xfrm rot="16200000">
              <a:off x="5776347" y="4626103"/>
              <a:ext cx="246279" cy="18725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noProof="1">
                <a:solidFill>
                  <a:schemeClr val="tx1">
                    <a:lumMod val="75000"/>
                    <a:lumOff val="25000"/>
                  </a:schemeClr>
                </a:solidFill>
              </a:endParaRPr>
            </a:p>
          </p:txBody>
        </p:sp>
      </p:grpSp>
      <p:sp>
        <p:nvSpPr>
          <p:cNvPr id="23" name="Oval 26">
            <a:extLst>
              <a:ext uri="{FF2B5EF4-FFF2-40B4-BE49-F238E27FC236}">
                <a16:creationId xmlns="" xmlns:a16="http://schemas.microsoft.com/office/drawing/2014/main" id="{CBC261B9-478A-4DF8-97F5-DF787E3AC337}"/>
              </a:ext>
            </a:extLst>
          </p:cNvPr>
          <p:cNvSpPr/>
          <p:nvPr/>
        </p:nvSpPr>
        <p:spPr>
          <a:xfrm>
            <a:off x="6860385" y="4755606"/>
            <a:ext cx="651377" cy="660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altLang="ko-KR" sz="2700" noProof="1" smtClean="0">
                <a:solidFill>
                  <a:schemeClr val="tx1">
                    <a:lumMod val="75000"/>
                    <a:lumOff val="25000"/>
                  </a:schemeClr>
                </a:solidFill>
              </a:rPr>
              <a:t>3</a:t>
            </a:r>
            <a:endParaRPr lang="en-US" altLang="ko-KR" sz="2700" noProof="1">
              <a:solidFill>
                <a:schemeClr val="tx1">
                  <a:lumMod val="75000"/>
                  <a:lumOff val="25000"/>
                </a:schemeClr>
              </a:solidFill>
            </a:endParaRPr>
          </a:p>
        </p:txBody>
      </p:sp>
      <p:sp>
        <p:nvSpPr>
          <p:cNvPr id="24" name="Oval 31">
            <a:extLst>
              <a:ext uri="{FF2B5EF4-FFF2-40B4-BE49-F238E27FC236}">
                <a16:creationId xmlns="" xmlns:a16="http://schemas.microsoft.com/office/drawing/2014/main" id="{4EBF3D15-2681-453C-A08D-02726528F9A6}"/>
              </a:ext>
            </a:extLst>
          </p:cNvPr>
          <p:cNvSpPr/>
          <p:nvPr/>
        </p:nvSpPr>
        <p:spPr>
          <a:xfrm>
            <a:off x="2798705" y="5676900"/>
            <a:ext cx="615110" cy="651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altLang="ko-KR" sz="2700" noProof="1" smtClean="0">
                <a:solidFill>
                  <a:schemeClr val="tx1">
                    <a:lumMod val="75000"/>
                    <a:lumOff val="25000"/>
                  </a:schemeClr>
                </a:solidFill>
              </a:rPr>
              <a:t>4</a:t>
            </a:r>
            <a:endParaRPr lang="en-US" altLang="ko-KR" sz="2700" noProof="1">
              <a:solidFill>
                <a:schemeClr val="tx1">
                  <a:lumMod val="75000"/>
                  <a:lumOff val="25000"/>
                </a:schemeClr>
              </a:solidFill>
            </a:endParaRPr>
          </a:p>
        </p:txBody>
      </p:sp>
      <p:sp>
        <p:nvSpPr>
          <p:cNvPr id="27" name="Content Placeholder 2"/>
          <p:cNvSpPr txBox="1">
            <a:spLocks/>
          </p:cNvSpPr>
          <p:nvPr/>
        </p:nvSpPr>
        <p:spPr>
          <a:xfrm>
            <a:off x="6249225" y="5472024"/>
            <a:ext cx="2526725" cy="11430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smtClean="0">
                <a:latin typeface="Gill Sans MT" pitchFamily="34" charset="0"/>
              </a:rPr>
              <a:t>Potential </a:t>
            </a:r>
            <a:r>
              <a:rPr lang="en-US" sz="1600" dirty="0">
                <a:latin typeface="Gill Sans MT" pitchFamily="34" charset="0"/>
              </a:rPr>
              <a:t>of natural </a:t>
            </a:r>
            <a:r>
              <a:rPr lang="en-US" sz="1600" dirty="0" smtClean="0">
                <a:latin typeface="Gill Sans MT" pitchFamily="34" charset="0"/>
              </a:rPr>
              <a:t>resources; seaweed, </a:t>
            </a:r>
            <a:r>
              <a:rPr lang="en-US" sz="1600" dirty="0" err="1" smtClean="0">
                <a:latin typeface="Gill Sans MT" pitchFamily="34" charset="0"/>
              </a:rPr>
              <a:t>crabb</a:t>
            </a:r>
            <a:r>
              <a:rPr lang="en-US" sz="1600" dirty="0" smtClean="0">
                <a:latin typeface="Gill Sans MT" pitchFamily="34" charset="0"/>
              </a:rPr>
              <a:t> shell</a:t>
            </a:r>
            <a:r>
              <a:rPr lang="en-ID" sz="1600" dirty="0" smtClean="0">
                <a:latin typeface="Gill Sans MT" pitchFamily="34" charset="0"/>
              </a:rPr>
              <a:t>, </a:t>
            </a:r>
            <a:r>
              <a:rPr lang="en-ID" sz="1600" dirty="0" err="1" smtClean="0">
                <a:latin typeface="Gill Sans MT" pitchFamily="34" charset="0"/>
              </a:rPr>
              <a:t>tenun</a:t>
            </a:r>
            <a:r>
              <a:rPr lang="en-ID" sz="1600" dirty="0" smtClean="0">
                <a:latin typeface="Gill Sans MT" pitchFamily="34" charset="0"/>
              </a:rPr>
              <a:t>-traditional cloth material, marine tourism, etc.</a:t>
            </a:r>
            <a:endParaRPr lang="en-US" sz="1600" dirty="0">
              <a:latin typeface="Gill Sans MT" pitchFamily="34" charset="0"/>
            </a:endParaRPr>
          </a:p>
        </p:txBody>
      </p:sp>
      <p:sp>
        <p:nvSpPr>
          <p:cNvPr id="26" name="Content Placeholder 2"/>
          <p:cNvSpPr txBox="1">
            <a:spLocks/>
          </p:cNvSpPr>
          <p:nvPr/>
        </p:nvSpPr>
        <p:spPr>
          <a:xfrm>
            <a:off x="-13569" y="1039102"/>
            <a:ext cx="2623620" cy="1134904"/>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ID" sz="1600" dirty="0" smtClean="0">
                <a:latin typeface="Gill Sans MT" pitchFamily="34" charset="0"/>
              </a:rPr>
              <a:t>7 </a:t>
            </a:r>
            <a:r>
              <a:rPr lang="en-ID" sz="1600" dirty="0">
                <a:latin typeface="Gill Sans MT" pitchFamily="34" charset="0"/>
              </a:rPr>
              <a:t>areas of partner: </a:t>
            </a:r>
            <a:r>
              <a:rPr lang="en-ID" sz="1600" dirty="0" err="1">
                <a:latin typeface="Gill Sans MT" pitchFamily="34" charset="0"/>
              </a:rPr>
              <a:t>Sulamu</a:t>
            </a:r>
            <a:r>
              <a:rPr lang="en-ID" sz="1600" dirty="0">
                <a:latin typeface="Gill Sans MT" pitchFamily="34" charset="0"/>
              </a:rPr>
              <a:t> village, </a:t>
            </a:r>
            <a:r>
              <a:rPr lang="en-ID" sz="1600" dirty="0" err="1">
                <a:latin typeface="Gill Sans MT" pitchFamily="34" charset="0"/>
              </a:rPr>
              <a:t>Pantulan</a:t>
            </a:r>
            <a:r>
              <a:rPr lang="en-ID" sz="1600" dirty="0">
                <a:latin typeface="Gill Sans MT" pitchFamily="34" charset="0"/>
              </a:rPr>
              <a:t>, </a:t>
            </a:r>
            <a:r>
              <a:rPr lang="en-ID" sz="1600" dirty="0" err="1">
                <a:latin typeface="Gill Sans MT" pitchFamily="34" charset="0"/>
              </a:rPr>
              <a:t>Pitay</a:t>
            </a:r>
            <a:r>
              <a:rPr lang="en-ID" sz="1600" dirty="0">
                <a:latin typeface="Gill Sans MT" pitchFamily="34" charset="0"/>
              </a:rPr>
              <a:t>, </a:t>
            </a:r>
            <a:r>
              <a:rPr lang="en-ID" sz="1600" dirty="0" err="1">
                <a:latin typeface="Gill Sans MT" pitchFamily="34" charset="0"/>
              </a:rPr>
              <a:t>Pantai</a:t>
            </a:r>
            <a:r>
              <a:rPr lang="en-ID" sz="1600" dirty="0">
                <a:latin typeface="Gill Sans MT" pitchFamily="34" charset="0"/>
              </a:rPr>
              <a:t> </a:t>
            </a:r>
            <a:r>
              <a:rPr lang="en-ID" sz="1600" dirty="0" err="1">
                <a:latin typeface="Gill Sans MT" pitchFamily="34" charset="0"/>
              </a:rPr>
              <a:t>Beringin</a:t>
            </a:r>
            <a:r>
              <a:rPr lang="en-ID" sz="1600" dirty="0">
                <a:latin typeface="Gill Sans MT" pitchFamily="34" charset="0"/>
              </a:rPr>
              <a:t>, </a:t>
            </a:r>
            <a:r>
              <a:rPr lang="en-ID" sz="1600" dirty="0" err="1">
                <a:latin typeface="Gill Sans MT" pitchFamily="34" charset="0"/>
              </a:rPr>
              <a:t>Pariti</a:t>
            </a:r>
            <a:r>
              <a:rPr lang="en-ID" sz="1600" dirty="0">
                <a:latin typeface="Gill Sans MT" pitchFamily="34" charset="0"/>
              </a:rPr>
              <a:t>, </a:t>
            </a:r>
            <a:r>
              <a:rPr lang="en-ID" sz="1600" dirty="0" err="1">
                <a:latin typeface="Gill Sans MT" pitchFamily="34" charset="0"/>
              </a:rPr>
              <a:t>Oeteta</a:t>
            </a:r>
            <a:r>
              <a:rPr lang="en-ID" sz="1600" dirty="0">
                <a:latin typeface="Gill Sans MT" pitchFamily="34" charset="0"/>
              </a:rPr>
              <a:t>, and </a:t>
            </a:r>
            <a:r>
              <a:rPr lang="en-ID" sz="1600" dirty="0" err="1">
                <a:latin typeface="Gill Sans MT" pitchFamily="34" charset="0"/>
              </a:rPr>
              <a:t>Bipolo</a:t>
            </a:r>
            <a:endParaRPr lang="en-US" sz="1600" dirty="0">
              <a:latin typeface="Gill Sans MT" pitchFamily="34" charset="0"/>
            </a:endParaRPr>
          </a:p>
          <a:p>
            <a:endParaRPr lang="en-US" sz="1600" dirty="0">
              <a:latin typeface="Gill Sans MT" pitchFamily="34" charset="0"/>
            </a:endParaRPr>
          </a:p>
        </p:txBody>
      </p:sp>
      <p:sp>
        <p:nvSpPr>
          <p:cNvPr id="28" name="Content Placeholder 2"/>
          <p:cNvSpPr txBox="1">
            <a:spLocks/>
          </p:cNvSpPr>
          <p:nvPr/>
        </p:nvSpPr>
        <p:spPr>
          <a:xfrm>
            <a:off x="6249225" y="1001626"/>
            <a:ext cx="2894775" cy="3311922"/>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err="1" smtClean="0">
                <a:latin typeface="Gill Sans MT" pitchFamily="34" charset="0"/>
              </a:rPr>
              <a:t>Sulamu</a:t>
            </a:r>
            <a:r>
              <a:rPr lang="en-US" sz="1600" dirty="0" smtClean="0">
                <a:latin typeface="Gill Sans MT" pitchFamily="34" charset="0"/>
              </a:rPr>
              <a:t> </a:t>
            </a:r>
            <a:r>
              <a:rPr lang="en-US" sz="1600" dirty="0">
                <a:latin typeface="Gill Sans MT" pitchFamily="34" charset="0"/>
              </a:rPr>
              <a:t>district as part of </a:t>
            </a:r>
            <a:r>
              <a:rPr lang="en-US" sz="1600" dirty="0" err="1">
                <a:latin typeface="Gill Sans MT" pitchFamily="34" charset="0"/>
              </a:rPr>
              <a:t>Kupang</a:t>
            </a:r>
            <a:r>
              <a:rPr lang="en-US" sz="1600" dirty="0">
                <a:latin typeface="Gill Sans MT" pitchFamily="34" charset="0"/>
              </a:rPr>
              <a:t> is usually very </a:t>
            </a:r>
            <a:r>
              <a:rPr lang="en-US" sz="1600" dirty="0" smtClean="0">
                <a:latin typeface="Gill Sans MT" pitchFamily="34" charset="0"/>
              </a:rPr>
              <a:t>peaceful and had been </a:t>
            </a:r>
            <a:r>
              <a:rPr lang="en-US" sz="1600" dirty="0" err="1" smtClean="0">
                <a:latin typeface="Gill Sans MT" pitchFamily="34" charset="0"/>
              </a:rPr>
              <a:t>relatevely</a:t>
            </a:r>
            <a:r>
              <a:rPr lang="en-US" sz="1600" dirty="0" smtClean="0">
                <a:latin typeface="Gill Sans MT" pitchFamily="34" charset="0"/>
              </a:rPr>
              <a:t> harmonious; </a:t>
            </a:r>
            <a:r>
              <a:rPr lang="en-US" sz="1600" dirty="0">
                <a:latin typeface="Gill Sans MT" pitchFamily="34" charset="0"/>
              </a:rPr>
              <a:t>there are lots of religions and beliefs, </a:t>
            </a:r>
            <a:r>
              <a:rPr lang="en-US" sz="1600" dirty="0" smtClean="0">
                <a:latin typeface="Gill Sans MT" pitchFamily="34" charset="0"/>
              </a:rPr>
              <a:t>tribes</a:t>
            </a:r>
            <a:r>
              <a:rPr lang="en-US" sz="1600" dirty="0">
                <a:latin typeface="Gill Sans MT" pitchFamily="34" charset="0"/>
              </a:rPr>
              <a:t>, and races represented in this place. There were </a:t>
            </a:r>
            <a:r>
              <a:rPr lang="en-US" sz="1600" dirty="0" err="1">
                <a:latin typeface="Gill Sans MT" pitchFamily="34" charset="0"/>
              </a:rPr>
              <a:t>Bajo</a:t>
            </a:r>
            <a:r>
              <a:rPr lang="en-US" sz="1600" dirty="0">
                <a:latin typeface="Gill Sans MT" pitchFamily="34" charset="0"/>
              </a:rPr>
              <a:t> tribe which is predominantly </a:t>
            </a:r>
            <a:r>
              <a:rPr lang="en-US" sz="1600" dirty="0" err="1">
                <a:latin typeface="Gill Sans MT" pitchFamily="34" charset="0"/>
              </a:rPr>
              <a:t>moslems</a:t>
            </a:r>
            <a:r>
              <a:rPr lang="en-US" sz="1600" dirty="0">
                <a:latin typeface="Gill Sans MT" pitchFamily="34" charset="0"/>
              </a:rPr>
              <a:t>, Rote tribe which is predominantly Christian, and </a:t>
            </a:r>
            <a:r>
              <a:rPr lang="en-US" sz="1600" dirty="0" smtClean="0">
                <a:latin typeface="Gill Sans MT" pitchFamily="34" charset="0"/>
              </a:rPr>
              <a:t>others. That </a:t>
            </a:r>
            <a:r>
              <a:rPr lang="en-US" sz="1600" dirty="0">
                <a:latin typeface="Gill Sans MT" pitchFamily="34" charset="0"/>
              </a:rPr>
              <a:t>is why this place is so vibrant.</a:t>
            </a:r>
          </a:p>
          <a:p>
            <a:pPr marL="0" indent="0">
              <a:buNone/>
            </a:pPr>
            <a:endParaRPr lang="en-US" sz="1600" dirty="0">
              <a:latin typeface="Gill Sans MT" pitchFamily="34" charset="0"/>
            </a:endParaRPr>
          </a:p>
        </p:txBody>
      </p:sp>
    </p:spTree>
    <p:extLst>
      <p:ext uri="{BB962C8B-B14F-4D97-AF65-F5344CB8AC3E}">
        <p14:creationId xmlns:p14="http://schemas.microsoft.com/office/powerpoint/2010/main" val="3372021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smtClean="0">
                <a:solidFill>
                  <a:schemeClr val="tx1"/>
                </a:solidFill>
              </a:rPr>
              <a:t>Potential Assets of Natural and Human Resources at </a:t>
            </a:r>
            <a:r>
              <a:rPr lang="en-GB" sz="2800" b="1" dirty="0" err="1" smtClean="0">
                <a:solidFill>
                  <a:schemeClr val="tx1"/>
                </a:solidFill>
              </a:rPr>
              <a:t>Sulamu</a:t>
            </a:r>
            <a:r>
              <a:rPr lang="en-GB" sz="2800" b="1" dirty="0" smtClean="0">
                <a:solidFill>
                  <a:schemeClr val="tx1"/>
                </a:solidFill>
              </a:rPr>
              <a:t> District </a:t>
            </a:r>
            <a:endParaRPr lang="en-GB" sz="2800" b="1" dirty="0">
              <a:solidFill>
                <a:schemeClr val="tx1"/>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5998613"/>
              </p:ext>
            </p:extLst>
          </p:nvPr>
        </p:nvGraphicFramePr>
        <p:xfrm>
          <a:off x="129845" y="1219200"/>
          <a:ext cx="8928992" cy="5486400"/>
        </p:xfrm>
        <a:graphic>
          <a:graphicData uri="http://schemas.openxmlformats.org/drawingml/2006/table">
            <a:tbl>
              <a:tblPr firstRow="1" bandRow="1">
                <a:tableStyleId>{F5AB1C69-6EDB-4FF4-983F-18BD219EF322}</a:tableStyleId>
              </a:tblPr>
              <a:tblGrid>
                <a:gridCol w="2232248"/>
                <a:gridCol w="2535695"/>
                <a:gridCol w="1828800"/>
                <a:gridCol w="2332249"/>
              </a:tblGrid>
              <a:tr h="365120">
                <a:tc>
                  <a:txBody>
                    <a:bodyPr/>
                    <a:lstStyle/>
                    <a:p>
                      <a:pPr algn="ctr"/>
                      <a:r>
                        <a:rPr lang="en-GB" sz="1800" baseline="0" dirty="0" err="1" smtClean="0">
                          <a:solidFill>
                            <a:schemeClr val="tx1"/>
                          </a:solidFill>
                        </a:rPr>
                        <a:t>Sulamu</a:t>
                      </a:r>
                      <a:r>
                        <a:rPr lang="en-GB" sz="1800" baseline="0" dirty="0" smtClean="0">
                          <a:solidFill>
                            <a:schemeClr val="tx1"/>
                          </a:solidFill>
                        </a:rPr>
                        <a:t> Village </a:t>
                      </a:r>
                      <a:endParaRPr lang="en-GB" sz="1800" dirty="0">
                        <a:solidFill>
                          <a:schemeClr val="tx1"/>
                        </a:solidFill>
                      </a:endParaRPr>
                    </a:p>
                  </a:txBody>
                  <a:tcPr/>
                </a:tc>
                <a:tc>
                  <a:txBody>
                    <a:bodyPr/>
                    <a:lstStyle/>
                    <a:p>
                      <a:pPr algn="ctr"/>
                      <a:r>
                        <a:rPr lang="en-GB" sz="1800" dirty="0" err="1" smtClean="0">
                          <a:solidFill>
                            <a:schemeClr val="tx1"/>
                          </a:solidFill>
                        </a:rPr>
                        <a:t>Pantulan</a:t>
                      </a:r>
                      <a:r>
                        <a:rPr lang="en-GB" sz="1800" dirty="0" smtClean="0">
                          <a:solidFill>
                            <a:schemeClr val="tx1"/>
                          </a:solidFill>
                        </a:rPr>
                        <a:t> Village </a:t>
                      </a:r>
                      <a:endParaRPr lang="en-GB" sz="1800" dirty="0">
                        <a:solidFill>
                          <a:schemeClr val="tx1"/>
                        </a:solidFill>
                      </a:endParaRPr>
                    </a:p>
                  </a:txBody>
                  <a:tcPr/>
                </a:tc>
                <a:tc>
                  <a:txBody>
                    <a:bodyPr/>
                    <a:lstStyle/>
                    <a:p>
                      <a:pPr algn="ctr"/>
                      <a:r>
                        <a:rPr lang="en-GB" sz="1800" dirty="0" err="1" smtClean="0">
                          <a:solidFill>
                            <a:schemeClr val="tx1"/>
                          </a:solidFill>
                        </a:rPr>
                        <a:t>Pitay</a:t>
                      </a:r>
                      <a:r>
                        <a:rPr lang="en-GB" sz="1800" dirty="0" smtClean="0">
                          <a:solidFill>
                            <a:schemeClr val="tx1"/>
                          </a:solidFill>
                        </a:rPr>
                        <a:t> Village</a:t>
                      </a:r>
                      <a:endParaRPr lang="en-GB" sz="1800" dirty="0">
                        <a:solidFill>
                          <a:schemeClr val="tx1"/>
                        </a:solidFill>
                      </a:endParaRPr>
                    </a:p>
                  </a:txBody>
                  <a:tcPr/>
                </a:tc>
                <a:tc>
                  <a:txBody>
                    <a:bodyPr/>
                    <a:lstStyle/>
                    <a:p>
                      <a:pPr algn="ctr"/>
                      <a:r>
                        <a:rPr lang="en-GB" sz="1800" baseline="0" dirty="0" err="1" smtClean="0">
                          <a:solidFill>
                            <a:schemeClr val="tx1"/>
                          </a:solidFill>
                        </a:rPr>
                        <a:t>Pantai</a:t>
                      </a:r>
                      <a:r>
                        <a:rPr lang="en-GB" sz="1800" baseline="0" dirty="0" smtClean="0">
                          <a:solidFill>
                            <a:schemeClr val="tx1"/>
                          </a:solidFill>
                        </a:rPr>
                        <a:t> </a:t>
                      </a:r>
                      <a:r>
                        <a:rPr lang="en-GB" sz="1800" baseline="0" dirty="0" err="1" smtClean="0">
                          <a:solidFill>
                            <a:schemeClr val="tx1"/>
                          </a:solidFill>
                        </a:rPr>
                        <a:t>Beringin</a:t>
                      </a:r>
                      <a:r>
                        <a:rPr lang="en-GB" sz="1800" baseline="0" dirty="0" smtClean="0">
                          <a:solidFill>
                            <a:schemeClr val="tx1"/>
                          </a:solidFill>
                        </a:rPr>
                        <a:t> Village </a:t>
                      </a:r>
                      <a:endParaRPr lang="en-GB" sz="1800" dirty="0">
                        <a:solidFill>
                          <a:schemeClr val="tx1"/>
                        </a:solidFill>
                      </a:endParaRPr>
                    </a:p>
                  </a:txBody>
                  <a:tcPr/>
                </a:tc>
              </a:tr>
              <a:tr h="365120">
                <a:tc>
                  <a:txBody>
                    <a:bodyPr/>
                    <a:lstStyle/>
                    <a:p>
                      <a:r>
                        <a:rPr lang="en-GB" sz="1800" dirty="0" err="1" smtClean="0"/>
                        <a:t>Seaweeed</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err="1" smtClean="0"/>
                        <a:t>Panfolok</a:t>
                      </a:r>
                      <a:r>
                        <a:rPr lang="en-GB" sz="1800" baseline="0" dirty="0" smtClean="0"/>
                        <a:t> beach </a:t>
                      </a:r>
                      <a:endParaRPr lang="en-GB"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Farming </a:t>
                      </a:r>
                      <a:endParaRPr lang="en-GB"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Seafood</a:t>
                      </a:r>
                      <a:endParaRPr lang="en-GB" sz="1800" dirty="0" smtClean="0"/>
                    </a:p>
                  </a:txBody>
                  <a:tcPr/>
                </a:tc>
              </a:tr>
              <a:tr h="365120">
                <a:tc>
                  <a:txBody>
                    <a:bodyPr/>
                    <a:lstStyle/>
                    <a:p>
                      <a:r>
                        <a:rPr lang="en-GB" sz="1800" dirty="0" smtClean="0"/>
                        <a:t>Animal</a:t>
                      </a:r>
                      <a:r>
                        <a:rPr lang="en-GB" sz="1800" baseline="0" dirty="0" smtClean="0"/>
                        <a:t> husbandry</a:t>
                      </a:r>
                      <a:endParaRPr lang="en-GB" sz="1800" dirty="0"/>
                    </a:p>
                  </a:txBody>
                  <a:tcPr/>
                </a:tc>
                <a:tc>
                  <a:txBody>
                    <a:bodyPr/>
                    <a:lstStyle/>
                    <a:p>
                      <a:r>
                        <a:rPr lang="en-GB" sz="1800" dirty="0" smtClean="0"/>
                        <a:t>Colour sand</a:t>
                      </a:r>
                      <a:endParaRPr lang="en-GB" sz="1800" dirty="0"/>
                    </a:p>
                  </a:txBody>
                  <a:tcPr/>
                </a:tc>
                <a:tc>
                  <a:txBody>
                    <a:bodyPr/>
                    <a:lstStyle/>
                    <a:p>
                      <a:endParaRPr lang="en-GB" sz="1800" dirty="0"/>
                    </a:p>
                  </a:txBody>
                  <a:tcPr/>
                </a:tc>
                <a:tc>
                  <a:txBody>
                    <a:bodyPr/>
                    <a:lstStyle/>
                    <a:p>
                      <a:r>
                        <a:rPr lang="en-GB" sz="1800" dirty="0" smtClean="0"/>
                        <a:t>Farming</a:t>
                      </a:r>
                      <a:r>
                        <a:rPr lang="en-GB" sz="1800" baseline="0" dirty="0" smtClean="0"/>
                        <a:t> </a:t>
                      </a:r>
                      <a:endParaRPr lang="en-GB" sz="1800" dirty="0"/>
                    </a:p>
                  </a:txBody>
                  <a:tcPr/>
                </a:tc>
              </a:tr>
              <a:tr h="365120">
                <a:tc>
                  <a:txBody>
                    <a:bodyPr/>
                    <a:lstStyle/>
                    <a:p>
                      <a:endParaRPr lang="en-GB" sz="1800" dirty="0">
                        <a:solidFill>
                          <a:srgbClr val="0070C0"/>
                        </a:solidFill>
                      </a:endParaRPr>
                    </a:p>
                  </a:txBody>
                  <a:tcPr/>
                </a:tc>
                <a:tc>
                  <a:txBody>
                    <a:bodyPr/>
                    <a:lstStyle/>
                    <a:p>
                      <a:r>
                        <a:rPr lang="en-GB" sz="1800" dirty="0" err="1" smtClean="0"/>
                        <a:t>Savana</a:t>
                      </a:r>
                      <a:r>
                        <a:rPr lang="en-GB" sz="1800" dirty="0" smtClean="0"/>
                        <a:t> </a:t>
                      </a:r>
                      <a:endParaRPr lang="en-GB" sz="1800" dirty="0"/>
                    </a:p>
                  </a:txBody>
                  <a:tcPr/>
                </a:tc>
                <a:tc>
                  <a:txBody>
                    <a:bodyPr/>
                    <a:lstStyle/>
                    <a:p>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Animal</a:t>
                      </a:r>
                      <a:r>
                        <a:rPr lang="en-GB" sz="1800" baseline="0" dirty="0" smtClean="0"/>
                        <a:t> husbandry</a:t>
                      </a:r>
                      <a:endParaRPr lang="en-GB" sz="1800" dirty="0" smtClean="0"/>
                    </a:p>
                  </a:txBody>
                  <a:tcPr/>
                </a:tc>
              </a:tr>
              <a:tr h="365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Farmer</a:t>
                      </a:r>
                      <a:r>
                        <a:rPr lang="en-GB" sz="1800" baseline="0" dirty="0" smtClean="0">
                          <a:solidFill>
                            <a:srgbClr val="0070C0"/>
                          </a:solidFill>
                        </a:rPr>
                        <a:t> and breeder</a:t>
                      </a:r>
                      <a:endParaRPr lang="en-GB" sz="1800" dirty="0" smtClean="0">
                        <a:solidFill>
                          <a:srgbClr val="0070C0"/>
                        </a:solidFill>
                      </a:endParaRPr>
                    </a:p>
                  </a:txBody>
                  <a:tcPr/>
                </a:tc>
                <a:tc>
                  <a:txBody>
                    <a:bodyPr/>
                    <a:lstStyle/>
                    <a:p>
                      <a:r>
                        <a:rPr lang="en-GB" sz="1800" dirty="0" smtClean="0">
                          <a:solidFill>
                            <a:srgbClr val="0070C0"/>
                          </a:solidFill>
                        </a:rPr>
                        <a:t>Fisherman</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Farmer </a:t>
                      </a:r>
                      <a:endParaRPr lang="en-GB" sz="1800" dirty="0" smtClean="0"/>
                    </a:p>
                  </a:txBody>
                  <a:tcPr/>
                </a:tc>
                <a:tc>
                  <a:txBody>
                    <a:bodyPr/>
                    <a:lstStyle/>
                    <a:p>
                      <a:r>
                        <a:rPr lang="en-GB" sz="1800" dirty="0" smtClean="0">
                          <a:solidFill>
                            <a:srgbClr val="0070C0"/>
                          </a:solidFill>
                        </a:rPr>
                        <a:t>Fisherman and civil servant</a:t>
                      </a:r>
                      <a:endParaRPr lang="en-GB" sz="1800" dirty="0">
                        <a:solidFill>
                          <a:srgbClr val="0070C0"/>
                        </a:solidFill>
                      </a:endParaRPr>
                    </a:p>
                  </a:txBody>
                  <a:tcPr/>
                </a:tc>
              </a:tr>
              <a:tr h="365120">
                <a:tc>
                  <a:txBody>
                    <a:bodyPr/>
                    <a:lstStyle/>
                    <a:p>
                      <a:pPr algn="ctr"/>
                      <a:r>
                        <a:rPr lang="en-GB" sz="1800" b="1" dirty="0" err="1" smtClean="0"/>
                        <a:t>Pariti</a:t>
                      </a:r>
                      <a:r>
                        <a:rPr lang="en-GB" sz="1800" b="1" dirty="0" smtClean="0"/>
                        <a:t> Village</a:t>
                      </a:r>
                      <a:endParaRPr lang="en-GB" sz="1800" b="1" dirty="0"/>
                    </a:p>
                  </a:txBody>
                  <a:tcPr>
                    <a:solidFill>
                      <a:schemeClr val="accent3"/>
                    </a:solidFill>
                  </a:tcPr>
                </a:tc>
                <a:tc>
                  <a:txBody>
                    <a:bodyPr/>
                    <a:lstStyle/>
                    <a:p>
                      <a:pPr algn="ctr"/>
                      <a:r>
                        <a:rPr lang="en-GB" sz="1800" b="1" dirty="0" err="1" smtClean="0"/>
                        <a:t>Oeteta</a:t>
                      </a:r>
                      <a:r>
                        <a:rPr lang="en-GB" sz="1800" b="1" dirty="0" smtClean="0"/>
                        <a:t> Village</a:t>
                      </a:r>
                      <a:endParaRPr lang="en-GB" sz="1800" b="1" dirty="0"/>
                    </a:p>
                  </a:txBody>
                  <a:tcPr>
                    <a:solidFill>
                      <a:schemeClr val="accent3"/>
                    </a:solidFill>
                  </a:tcPr>
                </a:tc>
                <a:tc gridSpan="2">
                  <a:txBody>
                    <a:bodyPr/>
                    <a:lstStyle/>
                    <a:p>
                      <a:pPr algn="ctr"/>
                      <a:r>
                        <a:rPr lang="en-GB" sz="1800" b="1" dirty="0" err="1" smtClean="0"/>
                        <a:t>Bipolo</a:t>
                      </a:r>
                      <a:r>
                        <a:rPr lang="en-GB" sz="1800" b="1" dirty="0" smtClean="0"/>
                        <a:t> Village</a:t>
                      </a:r>
                      <a:endParaRPr lang="en-GB" sz="1800" b="1" dirty="0"/>
                    </a:p>
                  </a:txBody>
                  <a:tcPr>
                    <a:solidFill>
                      <a:schemeClr val="accent3"/>
                    </a:solidFill>
                  </a:tcPr>
                </a:tc>
                <a:tc hMerge="1">
                  <a:txBody>
                    <a:bodyPr/>
                    <a:lstStyle/>
                    <a:p>
                      <a:endParaRPr lang="en-GB" dirty="0"/>
                    </a:p>
                  </a:txBody>
                  <a:tcPr>
                    <a:solidFill>
                      <a:schemeClr val="accent3"/>
                    </a:solidFill>
                  </a:tcPr>
                </a:tc>
              </a:tr>
              <a:tr h="365120">
                <a:tc>
                  <a:txBody>
                    <a:bodyPr/>
                    <a:lstStyle/>
                    <a:p>
                      <a:pPr algn="just"/>
                      <a:r>
                        <a:rPr lang="en-GB" sz="1800" b="0" dirty="0" smtClean="0"/>
                        <a:t>Banana product </a:t>
                      </a:r>
                      <a:endParaRPr lang="en-GB" sz="1800" b="0" dirty="0" smtClean="0"/>
                    </a:p>
                  </a:txBody>
                  <a:tcPr/>
                </a:tc>
                <a:tc>
                  <a:txBody>
                    <a:bodyPr/>
                    <a:lstStyle/>
                    <a:p>
                      <a:pPr algn="just"/>
                      <a:r>
                        <a:rPr lang="en-GB" sz="1800" b="0" dirty="0" smtClean="0"/>
                        <a:t>Farming </a:t>
                      </a:r>
                      <a:endParaRPr lang="en-GB" sz="1800" b="0" dirty="0"/>
                    </a:p>
                  </a:txBody>
                  <a:tcPr/>
                </a:tc>
                <a:tc gridSpan="2">
                  <a:txBody>
                    <a:bodyPr/>
                    <a:lstStyle/>
                    <a:p>
                      <a:pPr algn="just"/>
                      <a:r>
                        <a:rPr lang="en-GB" sz="1800" b="0" dirty="0" smtClean="0"/>
                        <a:t>Forest tourism</a:t>
                      </a:r>
                      <a:endParaRPr lang="en-GB" sz="1800" b="0" dirty="0"/>
                    </a:p>
                  </a:txBody>
                  <a:tcPr/>
                </a:tc>
                <a:tc hMerge="1">
                  <a:txBody>
                    <a:bodyPr/>
                    <a:lstStyle/>
                    <a:p>
                      <a:endParaRPr lang="en-GB" dirty="0"/>
                    </a:p>
                  </a:txBody>
                  <a:tcPr/>
                </a:tc>
              </a:tr>
              <a:tr h="365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dirty="0" smtClean="0"/>
                        <a:t>Seafood</a:t>
                      </a:r>
                      <a:r>
                        <a:rPr lang="en-GB" sz="1800" b="0" baseline="0" dirty="0" smtClean="0"/>
                        <a:t> </a:t>
                      </a:r>
                      <a:endParaRPr lang="en-GB" sz="1800" b="0" dirty="0" smtClean="0"/>
                    </a:p>
                  </a:txBody>
                  <a:tcPr/>
                </a:tc>
                <a:tc>
                  <a:txBody>
                    <a:bodyPr/>
                    <a:lstStyle/>
                    <a:p>
                      <a:pPr algn="just"/>
                      <a:r>
                        <a:rPr lang="en-GB" sz="1800" b="0" dirty="0" smtClean="0"/>
                        <a:t>Salt </a:t>
                      </a:r>
                      <a:endParaRPr lang="en-GB" sz="1800" b="0" dirty="0"/>
                    </a:p>
                  </a:txBody>
                  <a:tcPr/>
                </a:tc>
                <a:tc gridSpan="2">
                  <a:txBody>
                    <a:bodyPr/>
                    <a:lstStyle/>
                    <a:p>
                      <a:pPr algn="just"/>
                      <a:r>
                        <a:rPr lang="en-GB" sz="1800" b="0" dirty="0" smtClean="0"/>
                        <a:t>Farming </a:t>
                      </a:r>
                      <a:endParaRPr lang="en-GB" sz="1800" b="0" dirty="0"/>
                    </a:p>
                  </a:txBody>
                  <a:tcPr/>
                </a:tc>
                <a:tc hMerge="1">
                  <a:txBody>
                    <a:bodyPr/>
                    <a:lstStyle/>
                    <a:p>
                      <a:endParaRPr lang="en-GB" dirty="0"/>
                    </a:p>
                  </a:txBody>
                  <a:tcPr/>
                </a:tc>
              </a:tr>
              <a:tr h="365120">
                <a:tc>
                  <a:txBody>
                    <a:bodyPr/>
                    <a:lstStyle/>
                    <a:p>
                      <a:r>
                        <a:rPr lang="en-GB" sz="1800" dirty="0" smtClean="0"/>
                        <a:t>Animal</a:t>
                      </a:r>
                      <a:r>
                        <a:rPr lang="en-GB" sz="1800" baseline="0" dirty="0" smtClean="0"/>
                        <a:t> husbandry</a:t>
                      </a:r>
                      <a:endParaRPr lang="en-GB" sz="1800" dirty="0"/>
                    </a:p>
                  </a:txBody>
                  <a:tcPr/>
                </a:tc>
                <a:tc>
                  <a:txBody>
                    <a:bodyPr/>
                    <a:lstStyle/>
                    <a:p>
                      <a:pPr algn="ctr"/>
                      <a:endParaRPr lang="en-GB" sz="1800" b="1" dirty="0"/>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dirty="0" err="1" smtClean="0"/>
                        <a:t>Tenun</a:t>
                      </a:r>
                      <a:r>
                        <a:rPr lang="en-GB" sz="1800" b="0" dirty="0" smtClean="0"/>
                        <a:t>-traditional</a:t>
                      </a:r>
                      <a:r>
                        <a:rPr lang="en-GB" sz="1800" b="0" baseline="0" dirty="0" smtClean="0"/>
                        <a:t> cloth material</a:t>
                      </a:r>
                      <a:endParaRPr lang="en-GB" sz="1800" b="0" dirty="0" smtClean="0"/>
                    </a:p>
                  </a:txBody>
                  <a:tcPr/>
                </a:tc>
                <a:tc hMerge="1">
                  <a:txBody>
                    <a:bodyPr/>
                    <a:lstStyle/>
                    <a:p>
                      <a:endParaRPr lang="en-GB" dirty="0"/>
                    </a:p>
                  </a:txBody>
                  <a:tcPr/>
                </a:tc>
              </a:tr>
              <a:tr h="365120">
                <a:tc>
                  <a:txBody>
                    <a:bodyPr/>
                    <a:lstStyle/>
                    <a:p>
                      <a:endParaRPr lang="en-GB" sz="1800" dirty="0"/>
                    </a:p>
                  </a:txBody>
                  <a:tcPr/>
                </a:tc>
                <a:tc>
                  <a:txBody>
                    <a:bodyPr/>
                    <a:lstStyle/>
                    <a:p>
                      <a:pPr algn="ctr"/>
                      <a:endParaRPr lang="en-GB" sz="1800" b="1" dirty="0"/>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dirty="0" smtClean="0"/>
                        <a:t>Salt</a:t>
                      </a:r>
                      <a:r>
                        <a:rPr lang="en-GB" sz="1800" b="0" baseline="0" dirty="0" smtClean="0"/>
                        <a:t> </a:t>
                      </a:r>
                    </a:p>
                  </a:txBody>
                  <a:tcPr/>
                </a:tc>
                <a:tc hMerge="1">
                  <a:txBody>
                    <a:bodyPr/>
                    <a:lstStyle/>
                    <a:p>
                      <a:endParaRPr lang="en-US"/>
                    </a:p>
                  </a:txBody>
                  <a:tcPr/>
                </a:tc>
              </a:tr>
              <a:tr h="365120">
                <a:tc>
                  <a:txBody>
                    <a:bodyPr/>
                    <a:lstStyle/>
                    <a:p>
                      <a:pPr algn="ctr"/>
                      <a:endParaRPr lang="en-GB" sz="1800" b="1" dirty="0"/>
                    </a:p>
                  </a:txBody>
                  <a:tcPr/>
                </a:tc>
                <a:tc>
                  <a:txBody>
                    <a:bodyPr/>
                    <a:lstStyle/>
                    <a:p>
                      <a:pPr algn="ctr"/>
                      <a:endParaRPr lang="en-GB" sz="1800" b="1" dirty="0"/>
                    </a:p>
                  </a:txBody>
                  <a:tcPr/>
                </a:tc>
                <a:tc gridSpan="2">
                  <a:txBody>
                    <a:bodyPr/>
                    <a:lstStyle/>
                    <a:p>
                      <a:pPr algn="just"/>
                      <a:r>
                        <a:rPr lang="en-GB" sz="1800" b="0" baseline="0" dirty="0" smtClean="0"/>
                        <a:t>Mining </a:t>
                      </a:r>
                      <a:endParaRPr lang="en-GB" sz="1800" b="0" dirty="0"/>
                    </a:p>
                  </a:txBody>
                  <a:tcPr/>
                </a:tc>
                <a:tc hMerge="1">
                  <a:txBody>
                    <a:bodyPr/>
                    <a:lstStyle/>
                    <a:p>
                      <a:endParaRPr lang="en-GB" dirty="0"/>
                    </a:p>
                  </a:txBody>
                  <a:tcPr/>
                </a:tc>
              </a:tr>
              <a:tr h="365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Trader and civil servant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Farmer and </a:t>
                      </a:r>
                      <a:r>
                        <a:rPr lang="en-GB" sz="1800" dirty="0" err="1" smtClean="0">
                          <a:solidFill>
                            <a:srgbClr val="0070C0"/>
                          </a:solidFill>
                        </a:rPr>
                        <a:t>enterpreneur</a:t>
                      </a:r>
                      <a:r>
                        <a:rPr lang="en-GB" sz="1800" dirty="0" smtClean="0">
                          <a:solidFill>
                            <a:srgbClr val="0070C0"/>
                          </a:solidFill>
                        </a:rPr>
                        <a:t> (in small to medium scale)</a:t>
                      </a: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Farmer and </a:t>
                      </a:r>
                      <a:r>
                        <a:rPr lang="en-GB" sz="1800" dirty="0" err="1" smtClean="0">
                          <a:solidFill>
                            <a:srgbClr val="0070C0"/>
                          </a:solidFill>
                        </a:rPr>
                        <a:t>craftmans</a:t>
                      </a:r>
                      <a:endParaRPr lang="en-GB" sz="1800" b="0"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35944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solidFill>
                  <a:schemeClr val="tx1"/>
                </a:solidFill>
              </a:rPr>
              <a:t>Potential Assets of </a:t>
            </a:r>
            <a:r>
              <a:rPr lang="en-GB" sz="2800" b="1" dirty="0" smtClean="0">
                <a:solidFill>
                  <a:schemeClr val="tx1"/>
                </a:solidFill>
              </a:rPr>
              <a:t>Spiritual and Cultural  </a:t>
            </a:r>
            <a:r>
              <a:rPr lang="en-GB" sz="2800" b="1" dirty="0">
                <a:solidFill>
                  <a:schemeClr val="tx1"/>
                </a:solidFill>
              </a:rPr>
              <a:t>at </a:t>
            </a:r>
            <a:r>
              <a:rPr lang="en-GB" sz="2800" b="1" dirty="0" err="1">
                <a:solidFill>
                  <a:schemeClr val="tx1"/>
                </a:solidFill>
              </a:rPr>
              <a:t>Sulamu</a:t>
            </a:r>
            <a:r>
              <a:rPr lang="en-GB" sz="2800" b="1" dirty="0">
                <a:solidFill>
                  <a:schemeClr val="tx1"/>
                </a:solidFill>
              </a:rPr>
              <a:t> District </a:t>
            </a:r>
            <a:endParaRPr lang="en-GB" sz="2800" b="1" dirty="0">
              <a:solidFill>
                <a:schemeClr val="tx1"/>
              </a:solidFill>
              <a:latin typeface="+mn-lt"/>
            </a:endParaRPr>
          </a:p>
        </p:txBody>
      </p:sp>
      <p:sp>
        <p:nvSpPr>
          <p:cNvPr id="4" name="Content Placeholder 3"/>
          <p:cNvSpPr>
            <a:spLocks noGrp="1"/>
          </p:cNvSpPr>
          <p:nvPr>
            <p:ph sz="quarter" idx="1"/>
          </p:nvPr>
        </p:nvSpPr>
        <p:spPr>
          <a:xfrm>
            <a:off x="228600" y="1219200"/>
            <a:ext cx="8686800" cy="4937760"/>
          </a:xfrm>
        </p:spPr>
        <p:txBody>
          <a:bodyPr>
            <a:noAutofit/>
          </a:bodyPr>
          <a:lstStyle/>
          <a:p>
            <a:pPr marL="0" lvl="0" indent="0">
              <a:buNone/>
            </a:pPr>
            <a:r>
              <a:rPr lang="en-US" sz="2000" dirty="0" smtClean="0"/>
              <a:t>The dynamic of tolerance and moderate values within communities’ life of </a:t>
            </a:r>
            <a:r>
              <a:rPr lang="en-US" sz="2000" dirty="0" err="1" smtClean="0"/>
              <a:t>Sulamu</a:t>
            </a:r>
            <a:r>
              <a:rPr lang="en-US" sz="2000" dirty="0" smtClean="0"/>
              <a:t> </a:t>
            </a:r>
            <a:endParaRPr lang="en-US" sz="2000" dirty="0"/>
          </a:p>
          <a:p>
            <a:r>
              <a:rPr lang="en-US" sz="2000" dirty="0"/>
              <a:t>When there are </a:t>
            </a:r>
            <a:r>
              <a:rPr lang="en-US" sz="2000" dirty="0" smtClean="0"/>
              <a:t>events, weddings</a:t>
            </a:r>
            <a:r>
              <a:rPr lang="en-US" sz="2000" dirty="0"/>
              <a:t>, </a:t>
            </a:r>
            <a:r>
              <a:rPr lang="en-US" sz="2000" dirty="0" smtClean="0"/>
              <a:t>family parties</a:t>
            </a:r>
            <a:r>
              <a:rPr lang="en-US" sz="2000" dirty="0"/>
              <a:t>, and </a:t>
            </a:r>
            <a:r>
              <a:rPr lang="en-US" sz="2000" dirty="0" smtClean="0"/>
              <a:t>grieving, etc. there </a:t>
            </a:r>
            <a:r>
              <a:rPr lang="en-US" sz="2000" dirty="0"/>
              <a:t>will be cuisine that is set aside for </a:t>
            </a:r>
            <a:r>
              <a:rPr lang="en-US" sz="2000" dirty="0" smtClean="0"/>
              <a:t>Muslims since they were a rule of halal-haram food</a:t>
            </a:r>
          </a:p>
          <a:p>
            <a:pPr lvl="0"/>
            <a:r>
              <a:rPr lang="en-US" sz="2000" dirty="0" smtClean="0"/>
              <a:t>The </a:t>
            </a:r>
            <a:r>
              <a:rPr lang="en-US" sz="2000" dirty="0"/>
              <a:t>community follows the prevailing cultural norms in </a:t>
            </a:r>
            <a:r>
              <a:rPr lang="en-US" sz="2000" dirty="0" err="1"/>
              <a:t>Sulamu</a:t>
            </a:r>
            <a:r>
              <a:rPr lang="en-US" sz="2000" dirty="0"/>
              <a:t> while still prioritizing the </a:t>
            </a:r>
            <a:r>
              <a:rPr lang="en-US" sz="2000" dirty="0" err="1" smtClean="0"/>
              <a:t>the</a:t>
            </a:r>
            <a:r>
              <a:rPr lang="en-US" sz="2000" dirty="0" smtClean="0"/>
              <a:t> values based on another religion. Such as, when there are welcoming guests they conduct “</a:t>
            </a:r>
            <a:r>
              <a:rPr lang="en-US" sz="2000" dirty="0" err="1" smtClean="0"/>
              <a:t>Budaya</a:t>
            </a:r>
            <a:r>
              <a:rPr lang="en-US" sz="2000" dirty="0" smtClean="0"/>
              <a:t> </a:t>
            </a:r>
            <a:r>
              <a:rPr lang="id-ID" sz="2000" dirty="0" smtClean="0">
                <a:solidFill>
                  <a:schemeClr val="dk1"/>
                </a:solidFill>
              </a:rPr>
              <a:t>Minum </a:t>
            </a:r>
            <a:r>
              <a:rPr lang="id-ID" sz="2000" dirty="0">
                <a:solidFill>
                  <a:schemeClr val="dk1"/>
                </a:solidFill>
              </a:rPr>
              <a:t>Sofi (Arak</a:t>
            </a:r>
            <a:r>
              <a:rPr lang="id-ID" sz="2000" dirty="0" smtClean="0">
                <a:solidFill>
                  <a:schemeClr val="dk1"/>
                </a:solidFill>
              </a:rPr>
              <a:t>)</a:t>
            </a:r>
            <a:r>
              <a:rPr lang="en-ID" sz="2000" dirty="0" smtClean="0">
                <a:solidFill>
                  <a:schemeClr val="dk1"/>
                </a:solidFill>
              </a:rPr>
              <a:t>” and there’s exception for </a:t>
            </a:r>
            <a:r>
              <a:rPr lang="en-ID" sz="2000" dirty="0" err="1" smtClean="0">
                <a:solidFill>
                  <a:schemeClr val="dk1"/>
                </a:solidFill>
              </a:rPr>
              <a:t>muslims</a:t>
            </a:r>
            <a:endParaRPr lang="en-ID" sz="2000" dirty="0" smtClean="0">
              <a:solidFill>
                <a:schemeClr val="dk1"/>
              </a:solidFill>
            </a:endParaRPr>
          </a:p>
          <a:p>
            <a:r>
              <a:rPr lang="en-US" sz="2000" dirty="0" smtClean="0"/>
              <a:t>The community are able to organize diversity and </a:t>
            </a:r>
            <a:r>
              <a:rPr lang="en-US" sz="2000" dirty="0"/>
              <a:t>freedom of religion and </a:t>
            </a:r>
            <a:r>
              <a:rPr lang="en-US" sz="2000" dirty="0" smtClean="0"/>
              <a:t>belief as the basis of creating unity for better live, such as by forming interfaith youth group</a:t>
            </a:r>
          </a:p>
          <a:p>
            <a:r>
              <a:rPr lang="en-ID" sz="2000" dirty="0" smtClean="0"/>
              <a:t>Religious </a:t>
            </a:r>
            <a:r>
              <a:rPr lang="en-ID" sz="2000" dirty="0"/>
              <a:t>local leaders are </a:t>
            </a:r>
            <a:r>
              <a:rPr lang="en-US" sz="2000" dirty="0"/>
              <a:t>central figures in a plural society in the </a:t>
            </a:r>
            <a:r>
              <a:rPr lang="en-US" sz="2000" dirty="0" err="1"/>
              <a:t>Sulamu</a:t>
            </a:r>
            <a:r>
              <a:rPr lang="en-US" sz="2000" dirty="0"/>
              <a:t> region so it become key aspect in optimizing their potential asset through  </a:t>
            </a:r>
            <a:r>
              <a:rPr lang="en-ID" sz="2000" dirty="0"/>
              <a:t>Interfaith youth group and interfaith community  </a:t>
            </a:r>
            <a:endParaRPr lang="en-US" sz="2000" dirty="0"/>
          </a:p>
          <a:p>
            <a:pPr marL="0" lvl="0" indent="0">
              <a:buNone/>
            </a:pPr>
            <a:endParaRPr lang="en-US" sz="2000" dirty="0">
              <a:solidFill>
                <a:schemeClr val="dk1"/>
              </a:solidFill>
            </a:endParaRPr>
          </a:p>
        </p:txBody>
      </p:sp>
    </p:spTree>
    <p:extLst>
      <p:ext uri="{BB962C8B-B14F-4D97-AF65-F5344CB8AC3E}">
        <p14:creationId xmlns:p14="http://schemas.microsoft.com/office/powerpoint/2010/main" val="3475577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09800"/>
            <a:ext cx="2038350" cy="617538"/>
          </a:xfrm>
        </p:spPr>
        <p:txBody>
          <a:bodyPr/>
          <a:lstStyle/>
          <a:p>
            <a:pPr algn="ctr"/>
            <a:r>
              <a:rPr lang="en-ID" b="1" dirty="0" smtClean="0">
                <a:solidFill>
                  <a:schemeClr val="tx1"/>
                </a:solidFill>
                <a:latin typeface="+mn-lt"/>
              </a:rPr>
              <a:t>Stages </a:t>
            </a:r>
            <a:endParaRPr lang="en-US" b="1" dirty="0">
              <a:solidFill>
                <a:schemeClr val="tx1"/>
              </a:solidFill>
              <a:latin typeface="+mn-lt"/>
              <a:ea typeface="Cambria" pitchFamily="18" charset="0"/>
              <a:cs typeface="Calibri" pitchFamily="34" charset="0"/>
            </a:endParaRP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294833657"/>
              </p:ext>
            </p:extLst>
          </p:nvPr>
        </p:nvGraphicFramePr>
        <p:xfrm>
          <a:off x="422900" y="84139"/>
          <a:ext cx="8263900" cy="5575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Diagram respons Formulir. Judul pertanyaan: 1. Apakah desa ini memiliki SDM potensial yang memiliki keterampilan dan keterampilan tersebut mampu menghasilkan secara finansial?. Jumlah respons: 40 tanggapan."/>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agram respons Formulir. Judul pertanyaan: 1. Apakah desa ini memiliki SDM potensial yang memiliki keterampilan dan keterampilan tersebut mampu menghasilkan secara finansial?. Jumlah respons: 40 tanggapan."/>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agram respons Formulir. Judul pertanyaan: 1. Apakah desa ini memiliki SDM potensial yang memiliki keterampilan dan keterampilan tersebut mampu menghasilkan secara finansial?. Jumlah respons: 40 tanggapan."/>
          <p:cNvSpPr>
            <a:spLocks noChangeAspect="1" noChangeArrowheads="1"/>
          </p:cNvSpPr>
          <p:nvPr/>
        </p:nvSpPr>
        <p:spPr bwMode="auto">
          <a:xfrm>
            <a:off x="460375" y="388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iagram respons Formulir. Judul pertanyaan: Jumlah. Jumlah respons: 27 tanggapan."/>
          <p:cNvSpPr>
            <a:spLocks noChangeAspect="1" noChangeArrowheads="1"/>
          </p:cNvSpPr>
          <p:nvPr/>
        </p:nvSpPr>
        <p:spPr bwMode="auto">
          <a:xfrm>
            <a:off x="612775" y="541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74675" y="5842337"/>
            <a:ext cx="7273925" cy="1015663"/>
          </a:xfrm>
          <a:prstGeom prst="rect">
            <a:avLst/>
          </a:prstGeom>
          <a:noFill/>
        </p:spPr>
        <p:txBody>
          <a:bodyPr wrap="square" rtlCol="0">
            <a:spAutoFit/>
          </a:bodyPr>
          <a:lstStyle/>
          <a:p>
            <a:r>
              <a:rPr lang="en-US" sz="2000" dirty="0">
                <a:latin typeface="+mn-lt"/>
              </a:rPr>
              <a:t>The dissemination of </a:t>
            </a:r>
            <a:r>
              <a:rPr lang="en-US" sz="2000" dirty="0" smtClean="0">
                <a:latin typeface="+mn-lt"/>
              </a:rPr>
              <a:t>this work was presented on meeting </a:t>
            </a:r>
            <a:r>
              <a:rPr lang="en-US" sz="2000" dirty="0">
                <a:latin typeface="+mn-lt"/>
              </a:rPr>
              <a:t>forum </a:t>
            </a:r>
            <a:r>
              <a:rPr lang="en-US" sz="2000" dirty="0" smtClean="0">
                <a:latin typeface="+mn-lt"/>
              </a:rPr>
              <a:t>in Governor’s office attended by some relevant stakeholders, </a:t>
            </a:r>
            <a:r>
              <a:rPr lang="en-US" sz="2000" dirty="0">
                <a:latin typeface="+mn-lt"/>
              </a:rPr>
              <a:t>February 14, </a:t>
            </a:r>
            <a:r>
              <a:rPr lang="en-US" sz="2000" dirty="0" smtClean="0">
                <a:latin typeface="+mn-lt"/>
              </a:rPr>
              <a:t>2020. The result also written on a book chapter</a:t>
            </a:r>
            <a:endParaRPr lang="en-US" sz="2000" b="1" dirty="0">
              <a:latin typeface="+mn-lt"/>
            </a:endParaRPr>
          </a:p>
        </p:txBody>
      </p:sp>
    </p:spTree>
    <p:extLst>
      <p:ext uri="{BB962C8B-B14F-4D97-AF65-F5344CB8AC3E}">
        <p14:creationId xmlns:p14="http://schemas.microsoft.com/office/powerpoint/2010/main" val="2037229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685800"/>
          </a:xfrm>
        </p:spPr>
        <p:txBody>
          <a:bodyPr>
            <a:normAutofit fontScale="90000"/>
          </a:bodyPr>
          <a:lstStyle/>
          <a:p>
            <a:pPr algn="ctr"/>
            <a:r>
              <a:rPr lang="en-ID" b="1" dirty="0" smtClean="0">
                <a:solidFill>
                  <a:schemeClr val="tx1"/>
                </a:solidFill>
                <a:latin typeface="+mn-lt"/>
              </a:rPr>
              <a:t>Outcomes</a:t>
            </a:r>
            <a:endParaRPr lang="en-US" b="1" dirty="0">
              <a:solidFill>
                <a:schemeClr val="tx1"/>
              </a:solidFill>
              <a:latin typeface="+mn-lt"/>
            </a:endParaRPr>
          </a:p>
        </p:txBody>
      </p:sp>
      <p:grpSp>
        <p:nvGrpSpPr>
          <p:cNvPr id="5" name="Group 4"/>
          <p:cNvGrpSpPr/>
          <p:nvPr/>
        </p:nvGrpSpPr>
        <p:grpSpPr>
          <a:xfrm>
            <a:off x="2689544" y="685800"/>
            <a:ext cx="5967178" cy="5791201"/>
            <a:chOff x="2743200" y="1066799"/>
            <a:chExt cx="5967178" cy="5791201"/>
          </a:xfrm>
        </p:grpSpPr>
        <p:pic>
          <p:nvPicPr>
            <p:cNvPr id="15" name="Pictur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824" y="2209800"/>
              <a:ext cx="1822554" cy="1171575"/>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870335" y="4950260"/>
              <a:ext cx="1786387" cy="1324492"/>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743200" y="4945506"/>
              <a:ext cx="1828800" cy="1323975"/>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1" y="5691505"/>
              <a:ext cx="2409826" cy="1166495"/>
            </a:xfrm>
            <a:prstGeom prst="rect">
              <a:avLst/>
            </a:prstGeom>
            <a:noFill/>
            <a:ln>
              <a:noFill/>
            </a:ln>
          </p:spPr>
        </p:pic>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1" y="1066799"/>
              <a:ext cx="2638426" cy="1377315"/>
            </a:xfrm>
            <a:prstGeom prst="rect">
              <a:avLst/>
            </a:prstGeom>
            <a:noFill/>
            <a:ln>
              <a:noFill/>
            </a:ln>
          </p:spPr>
        </p:pic>
      </p:grpSp>
      <p:graphicFrame>
        <p:nvGraphicFramePr>
          <p:cNvPr id="4" name="Content Placeholder 3"/>
          <p:cNvGraphicFramePr>
            <a:graphicFrameLocks noGrp="1"/>
          </p:cNvGraphicFramePr>
          <p:nvPr>
            <p:ph idx="1"/>
            <p:extLst>
              <p:ext uri="{D42A27DB-BD31-4B8C-83A1-F6EECF244321}">
                <p14:modId xmlns:p14="http://schemas.microsoft.com/office/powerpoint/2010/main" val="913076844"/>
              </p:ext>
            </p:extLst>
          </p:nvPr>
        </p:nvGraphicFramePr>
        <p:xfrm>
          <a:off x="2362200" y="859155"/>
          <a:ext cx="4598076" cy="4832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2702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D" b="1" dirty="0" smtClean="0">
                <a:solidFill>
                  <a:schemeClr val="tx1"/>
                </a:solidFill>
                <a:latin typeface="+mn-lt"/>
              </a:rPr>
              <a:t>Outcomes</a:t>
            </a:r>
            <a:endParaRPr lang="en-US" b="1" dirty="0">
              <a:solidFill>
                <a:schemeClr val="tx1"/>
              </a:solidFill>
              <a:latin typeface="+mn-l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384897331"/>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410200" y="1308033"/>
            <a:ext cx="3390900" cy="1938992"/>
          </a:xfrm>
          <a:prstGeom prst="rect">
            <a:avLst/>
          </a:prstGeom>
          <a:noFill/>
        </p:spPr>
        <p:txBody>
          <a:bodyPr wrap="square" rtlCol="0">
            <a:spAutoFit/>
          </a:bodyPr>
          <a:lstStyle/>
          <a:p>
            <a:pPr algn="just"/>
            <a:r>
              <a:rPr lang="en-ID" sz="2000" dirty="0" smtClean="0">
                <a:latin typeface="+mn-lt"/>
              </a:rPr>
              <a:t>The community </a:t>
            </a:r>
            <a:r>
              <a:rPr lang="en-ID" sz="2000" dirty="0">
                <a:latin typeface="+mn-lt"/>
              </a:rPr>
              <a:t>started to develop increased product value of seaweed product </a:t>
            </a:r>
            <a:r>
              <a:rPr lang="en-ID" sz="2000" dirty="0" smtClean="0">
                <a:latin typeface="+mn-lt"/>
              </a:rPr>
              <a:t>through interfaith working group for more </a:t>
            </a:r>
            <a:r>
              <a:rPr lang="en-ID" sz="2000" dirty="0">
                <a:latin typeface="+mn-lt"/>
              </a:rPr>
              <a:t>inclusive management</a:t>
            </a:r>
            <a:endParaRPr lang="en-US" sz="2000" dirty="0">
              <a:latin typeface="+mn-lt"/>
            </a:endParaRPr>
          </a:p>
        </p:txBody>
      </p:sp>
      <p:pic>
        <p:nvPicPr>
          <p:cNvPr id="8" name="Picture 3" descr="IMG_44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1305588"/>
            <a:ext cx="2494473" cy="166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 y="4495800"/>
            <a:ext cx="3124200" cy="1323439"/>
          </a:xfrm>
          <a:prstGeom prst="rect">
            <a:avLst/>
          </a:prstGeom>
          <a:noFill/>
        </p:spPr>
        <p:txBody>
          <a:bodyPr wrap="square" rtlCol="0">
            <a:spAutoFit/>
          </a:bodyPr>
          <a:lstStyle/>
          <a:p>
            <a:pPr algn="just"/>
            <a:r>
              <a:rPr lang="en-US" sz="2000" dirty="0" smtClean="0">
                <a:latin typeface="+mn-lt"/>
              </a:rPr>
              <a:t>Empowering woman-</a:t>
            </a:r>
            <a:r>
              <a:rPr lang="en-ID" sz="2000" dirty="0" err="1" smtClean="0">
                <a:latin typeface="+mn-lt"/>
              </a:rPr>
              <a:t>Pitays</a:t>
            </a:r>
            <a:r>
              <a:rPr lang="en-ID" sz="2000" dirty="0">
                <a:latin typeface="+mn-lt"/>
              </a:rPr>
              <a:t>’ community </a:t>
            </a:r>
            <a:r>
              <a:rPr lang="en-ID" sz="2000" dirty="0" smtClean="0">
                <a:latin typeface="+mn-lt"/>
              </a:rPr>
              <a:t>to produce </a:t>
            </a:r>
            <a:r>
              <a:rPr lang="en-ID" sz="2000" dirty="0">
                <a:latin typeface="+mn-lt"/>
              </a:rPr>
              <a:t>“healthy drink” in a small </a:t>
            </a:r>
            <a:r>
              <a:rPr lang="en-ID" sz="2000" dirty="0" smtClean="0">
                <a:latin typeface="+mn-lt"/>
              </a:rPr>
              <a:t>scale</a:t>
            </a:r>
          </a:p>
        </p:txBody>
      </p:sp>
    </p:spTree>
    <p:extLst>
      <p:ext uri="{BB962C8B-B14F-4D97-AF65-F5344CB8AC3E}">
        <p14:creationId xmlns:p14="http://schemas.microsoft.com/office/powerpoint/2010/main" val="2478316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ctr"/>
            <a:r>
              <a:rPr lang="en-ID" b="1" dirty="0" smtClean="0">
                <a:solidFill>
                  <a:schemeClr val="tx1"/>
                </a:solidFill>
                <a:latin typeface="+mn-lt"/>
              </a:rPr>
              <a:t>Outcomes</a:t>
            </a:r>
            <a:endParaRPr lang="en-US" b="1" dirty="0">
              <a:solidFill>
                <a:schemeClr val="tx1"/>
              </a:solidFill>
              <a:latin typeface="+mn-l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656703145"/>
              </p:ext>
            </p:extLst>
          </p:nvPr>
        </p:nvGraphicFramePr>
        <p:xfrm>
          <a:off x="0" y="12192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638800" y="1308384"/>
            <a:ext cx="3200400" cy="1938992"/>
          </a:xfrm>
          <a:prstGeom prst="rect">
            <a:avLst/>
          </a:prstGeom>
          <a:noFill/>
        </p:spPr>
        <p:txBody>
          <a:bodyPr wrap="square" rtlCol="0">
            <a:spAutoFit/>
          </a:bodyPr>
          <a:lstStyle/>
          <a:p>
            <a:pPr algn="just"/>
            <a:r>
              <a:rPr lang="en-ID" sz="2400" dirty="0">
                <a:latin typeface="+mn-lt"/>
              </a:rPr>
              <a:t>T</a:t>
            </a:r>
            <a:r>
              <a:rPr lang="en-ID" sz="2400" dirty="0" smtClean="0">
                <a:latin typeface="+mn-lt"/>
              </a:rPr>
              <a:t>he </a:t>
            </a:r>
            <a:r>
              <a:rPr lang="en-ID" sz="2400" dirty="0">
                <a:latin typeface="+mn-lt"/>
              </a:rPr>
              <a:t>community developed an increased product value added of crab shell waste for animal feed production</a:t>
            </a:r>
            <a:endParaRPr lang="en-US" sz="2400" dirty="0">
              <a:latin typeface="+mn-lt"/>
            </a:endParaRPr>
          </a:p>
        </p:txBody>
      </p:sp>
      <p:sp>
        <p:nvSpPr>
          <p:cNvPr id="9" name="TextBox 8"/>
          <p:cNvSpPr txBox="1"/>
          <p:nvPr/>
        </p:nvSpPr>
        <p:spPr>
          <a:xfrm>
            <a:off x="158647" y="4598658"/>
            <a:ext cx="3276598" cy="1938992"/>
          </a:xfrm>
          <a:prstGeom prst="rect">
            <a:avLst/>
          </a:prstGeom>
          <a:noFill/>
        </p:spPr>
        <p:txBody>
          <a:bodyPr wrap="square" rtlCol="0">
            <a:spAutoFit/>
          </a:bodyPr>
          <a:lstStyle/>
          <a:p>
            <a:pPr algn="just"/>
            <a:r>
              <a:rPr lang="en-ID" sz="2400" dirty="0" err="1">
                <a:latin typeface="+mn-lt"/>
              </a:rPr>
              <a:t>Pariti</a:t>
            </a:r>
            <a:r>
              <a:rPr lang="en-ID" sz="2400" dirty="0">
                <a:latin typeface="+mn-lt"/>
              </a:rPr>
              <a:t> developed increased product values of banana </a:t>
            </a:r>
            <a:r>
              <a:rPr lang="en-ID" sz="2400" dirty="0" smtClean="0">
                <a:latin typeface="+mn-lt"/>
              </a:rPr>
              <a:t>plantation through local group community</a:t>
            </a:r>
            <a:endParaRPr lang="en-US" sz="2400" dirty="0">
              <a:latin typeface="+mn-lt"/>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347" y="1249180"/>
            <a:ext cx="3292844" cy="2057400"/>
          </a:xfrm>
          <a:prstGeom prst="rect">
            <a:avLst/>
          </a:prstGeom>
          <a:noFill/>
          <a:ln>
            <a:noFill/>
          </a:ln>
        </p:spPr>
      </p:pic>
      <p:pic>
        <p:nvPicPr>
          <p:cNvPr id="13" name="Picture 12" descr="C:\Users\LENOVO\Pictures\KKN NUSANTARA\FOTO YG JELAS\IMG-20200122-WA005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6650" y="4510790"/>
            <a:ext cx="2819400" cy="2114728"/>
          </a:xfrm>
          <a:prstGeom prst="rect">
            <a:avLst/>
          </a:prstGeom>
          <a:noFill/>
          <a:ln>
            <a:noFill/>
          </a:ln>
        </p:spPr>
      </p:pic>
    </p:spTree>
    <p:extLst>
      <p:ext uri="{BB962C8B-B14F-4D97-AF65-F5344CB8AC3E}">
        <p14:creationId xmlns:p14="http://schemas.microsoft.com/office/powerpoint/2010/main" val="417603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31175</TotalTime>
  <Words>865</Words>
  <Application>Microsoft Office PowerPoint</Application>
  <PresentationFormat>On-screen Show (4:3)</PresentationFormat>
  <Paragraphs>97</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Origin</vt:lpstr>
      <vt:lpstr>Office Theme</vt:lpstr>
      <vt:lpstr>PowerPoint Presentation</vt:lpstr>
      <vt:lpstr>PowerPoint Presentation</vt:lpstr>
      <vt:lpstr>Community Partner (Sulamu District, Kupang, East Nusa Tenggara)</vt:lpstr>
      <vt:lpstr>Potential Assets of Natural and Human Resources at Sulamu District </vt:lpstr>
      <vt:lpstr>Potential Assets of Spiritual and Cultural  at Sulamu District </vt:lpstr>
      <vt:lpstr>Stages </vt:lpstr>
      <vt:lpstr>Outcomes</vt:lpstr>
      <vt:lpstr>Outcomes</vt:lpstr>
      <vt:lpstr>Outcomes</vt:lpstr>
      <vt:lpstr>Outcomes</vt:lpstr>
      <vt:lpstr>Lesson Learned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Hernik F</dc:creator>
  <cp:lastModifiedBy>Hernik F</cp:lastModifiedBy>
  <cp:revision>528</cp:revision>
  <cp:lastPrinted>2015-10-27T00:45:10Z</cp:lastPrinted>
  <dcterms:created xsi:type="dcterms:W3CDTF">2012-06-25T07:16:08Z</dcterms:created>
  <dcterms:modified xsi:type="dcterms:W3CDTF">2020-06-24T01:53:09Z</dcterms:modified>
</cp:coreProperties>
</file>