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10"/>
  </p:notesMasterIdLst>
  <p:sldIdLst>
    <p:sldId id="256" r:id="rId2"/>
    <p:sldId id="261" r:id="rId3"/>
    <p:sldId id="268" r:id="rId4"/>
    <p:sldId id="262" r:id="rId5"/>
    <p:sldId id="269" r:id="rId6"/>
    <p:sldId id="270" r:id="rId7"/>
    <p:sldId id="265" r:id="rId8"/>
    <p:sldId id="266" r:id="rId9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solidFill>
                <a:srgbClr val="252F36"/>
              </a:solidFill>
              <a:prstDash val="solid"/>
              <a:miter lim="400000"/>
            </a:ln>
          </a:left>
          <a:right>
            <a:ln w="12700" cap="flat">
              <a:solidFill>
                <a:srgbClr val="252F36"/>
              </a:solidFill>
              <a:prstDash val="solid"/>
              <a:miter lim="400000"/>
            </a:ln>
          </a:right>
          <a:top>
            <a:ln w="127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solidFill>
                <a:srgbClr val="252F3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7D39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52F36"/>
              </a:solidFill>
              <a:prstDash val="solid"/>
              <a:miter lim="400000"/>
            </a:ln>
          </a:left>
          <a:right>
            <a:ln w="12700" cap="flat">
              <a:solidFill>
                <a:srgbClr val="252F36"/>
              </a:solidFill>
              <a:prstDash val="solid"/>
              <a:miter lim="400000"/>
            </a:ln>
          </a:right>
          <a:top>
            <a:ln w="127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solidFill>
                <a:srgbClr val="252F3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solidFill>
                <a:srgbClr val="252F36"/>
              </a:solidFill>
              <a:prstDash val="solid"/>
              <a:miter lim="400000"/>
            </a:ln>
          </a:left>
          <a:right>
            <a:ln w="12700" cap="flat">
              <a:solidFill>
                <a:srgbClr val="252F36"/>
              </a:solidFill>
              <a:prstDash val="solid"/>
              <a:miter lim="400000"/>
            </a:ln>
          </a:right>
          <a:top>
            <a:ln w="254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solidFill>
                <a:srgbClr val="252F36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52F36"/>
              </a:solidFill>
              <a:prstDash val="solid"/>
              <a:miter lim="400000"/>
            </a:ln>
          </a:left>
          <a:right>
            <a:ln w="12700" cap="flat">
              <a:solidFill>
                <a:srgbClr val="252F36"/>
              </a:solidFill>
              <a:prstDash val="solid"/>
              <a:miter lim="400000"/>
            </a:ln>
          </a:right>
          <a:top>
            <a:ln w="127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solidFill>
                <a:srgbClr val="252F36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AAAAA">
              <a:alpha val="38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78A8F">
              <a:alpha val="7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269025"/>
              <a:satOff val="1984"/>
              <a:lumOff val="-30912"/>
              <a:alpha val="90000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269025"/>
              <a:satOff val="1984"/>
              <a:lumOff val="-30912"/>
              <a:alpha val="90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solidFill>
                <a:srgbClr val="C4C4C4"/>
              </a:solidFill>
              <a:prstDash val="solid"/>
              <a:miter lim="400000"/>
            </a:ln>
          </a:left>
          <a:right>
            <a:ln w="12700" cap="flat">
              <a:solidFill>
                <a:srgbClr val="C4C4C4"/>
              </a:solidFill>
              <a:prstDash val="solid"/>
              <a:miter lim="400000"/>
            </a:ln>
          </a:right>
          <a:top>
            <a:ln w="12700" cap="flat">
              <a:solidFill>
                <a:srgbClr val="C4C4C4"/>
              </a:solidFill>
              <a:prstDash val="solid"/>
              <a:miter lim="400000"/>
            </a:ln>
          </a:top>
          <a:bottom>
            <a:ln w="12700" cap="flat">
              <a:solidFill>
                <a:srgbClr val="C4C4C4"/>
              </a:solidFill>
              <a:prstDash val="solid"/>
              <a:miter lim="400000"/>
            </a:ln>
          </a:bottom>
          <a:insideH>
            <a:ln w="12700" cap="flat">
              <a:solidFill>
                <a:srgbClr val="C4C4C4"/>
              </a:solidFill>
              <a:prstDash val="solid"/>
              <a:miter lim="400000"/>
            </a:ln>
          </a:insideH>
          <a:insideV>
            <a:ln w="12700" cap="flat">
              <a:solidFill>
                <a:srgbClr val="C4C4C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BF8A">
              <a:alpha val="30000"/>
            </a:srgbClr>
          </a:solidFill>
        </a:fill>
      </a:tcStyle>
    </a:band2H>
    <a:firstCo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solidFill>
                <a:srgbClr val="C4C4C4"/>
              </a:solidFill>
              <a:prstDash val="solid"/>
              <a:miter lim="400000"/>
            </a:ln>
          </a:left>
          <a:right>
            <a:ln w="12700" cap="flat">
              <a:solidFill>
                <a:srgbClr val="C4C4C4"/>
              </a:solidFill>
              <a:prstDash val="solid"/>
              <a:miter lim="400000"/>
            </a:ln>
          </a:right>
          <a:top>
            <a:ln w="12700" cap="flat">
              <a:solidFill>
                <a:srgbClr val="C4C4C4"/>
              </a:solidFill>
              <a:prstDash val="solid"/>
              <a:miter lim="400000"/>
            </a:ln>
          </a:top>
          <a:bottom>
            <a:ln w="12700" cap="flat">
              <a:solidFill>
                <a:srgbClr val="C4C4C4"/>
              </a:solidFill>
              <a:prstDash val="solid"/>
              <a:miter lim="400000"/>
            </a:ln>
          </a:bottom>
          <a:insideH>
            <a:ln w="12700" cap="flat">
              <a:solidFill>
                <a:srgbClr val="C4C4C4"/>
              </a:solidFill>
              <a:prstDash val="solid"/>
              <a:miter lim="400000"/>
            </a:ln>
          </a:insideH>
          <a:insideV>
            <a:ln w="12700" cap="flat">
              <a:solidFill>
                <a:srgbClr val="C4C4C4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solidFill>
                <a:srgbClr val="C4C4C4"/>
              </a:solidFill>
              <a:prstDash val="solid"/>
              <a:miter lim="400000"/>
            </a:ln>
          </a:left>
          <a:right>
            <a:ln w="12700" cap="flat">
              <a:solidFill>
                <a:srgbClr val="C4C4C4"/>
              </a:solidFill>
              <a:prstDash val="solid"/>
              <a:miter lim="400000"/>
            </a:ln>
          </a:right>
          <a:top>
            <a:ln w="254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C4C4C4"/>
              </a:solidFill>
              <a:prstDash val="solid"/>
              <a:miter lim="400000"/>
            </a:ln>
          </a:bottom>
          <a:insideH>
            <a:ln w="12700" cap="flat">
              <a:solidFill>
                <a:srgbClr val="C4C4C4"/>
              </a:solidFill>
              <a:prstDash val="solid"/>
              <a:miter lim="400000"/>
            </a:ln>
          </a:insideH>
          <a:insideV>
            <a:ln w="12700" cap="flat">
              <a:solidFill>
                <a:srgbClr val="C4C4C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4C4C4"/>
              </a:solidFill>
              <a:prstDash val="solid"/>
              <a:miter lim="400000"/>
            </a:ln>
          </a:left>
          <a:right>
            <a:ln w="12700" cap="flat">
              <a:solidFill>
                <a:srgbClr val="C4C4C4"/>
              </a:solidFill>
              <a:prstDash val="solid"/>
              <a:miter lim="400000"/>
            </a:ln>
          </a:right>
          <a:top>
            <a:ln w="12700" cap="flat">
              <a:solidFill>
                <a:srgbClr val="C4C4C4"/>
              </a:solidFill>
              <a:prstDash val="solid"/>
              <a:miter lim="400000"/>
            </a:ln>
          </a:top>
          <a:bottom>
            <a:ln w="12700" cap="flat">
              <a:solidFill>
                <a:srgbClr val="C4C4C4"/>
              </a:solidFill>
              <a:prstDash val="solid"/>
              <a:miter lim="400000"/>
            </a:ln>
          </a:bottom>
          <a:insideH>
            <a:ln w="12700" cap="flat">
              <a:solidFill>
                <a:srgbClr val="C4C4C4"/>
              </a:solidFill>
              <a:prstDash val="solid"/>
              <a:miter lim="400000"/>
            </a:ln>
          </a:insideH>
          <a:insideV>
            <a:ln w="12700" cap="flat">
              <a:solidFill>
                <a:srgbClr val="C4C4C4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4C4C4"/>
              </a:solidFill>
              <a:prstDash val="solid"/>
              <a:miter lim="400000"/>
            </a:ln>
          </a:top>
          <a:bottom>
            <a:ln w="12700" cap="flat">
              <a:solidFill>
                <a:srgbClr val="C4C4C4"/>
              </a:solidFill>
              <a:prstDash val="solid"/>
              <a:miter lim="400000"/>
            </a:ln>
          </a:bottom>
          <a:insideH>
            <a:ln w="12700" cap="flat">
              <a:solidFill>
                <a:srgbClr val="C4C4C4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AAAAA">
              <a:alpha val="20000"/>
            </a:srgbClr>
          </a:solidFill>
        </a:fill>
      </a:tcStyle>
    </a:band2H>
    <a:firstCo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CBCBCB">
                  <a:alpha val="81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8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BCBCB">
                  <a:alpha val="81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CBCBCB">
                  <a:alpha val="81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AAAAA">
              <a:alpha val="30000"/>
            </a:srgbClr>
          </a:solidFill>
        </a:fill>
      </a:tcStyle>
    </a:band2H>
    <a:firstCo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252F36"/>
              </a:solidFill>
              <a:prstDash val="solid"/>
              <a:miter lim="400000"/>
            </a:ln>
          </a:right>
          <a:top>
            <a:ln w="12700" cap="flat">
              <a:solidFill>
                <a:srgbClr val="252F36"/>
              </a:solidFill>
              <a:prstDash val="solid"/>
              <a:miter lim="400000"/>
            </a:ln>
          </a:top>
          <a:bottom>
            <a:ln w="12700" cap="flat">
              <a:solidFill>
                <a:srgbClr val="252F36"/>
              </a:solidFill>
              <a:prstDash val="solid"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6F6F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252F3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6F6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AAAAA">
              <a:alpha val="20000"/>
            </a:srgbClr>
          </a:solidFill>
        </a:fill>
      </a:tcStyle>
    </a:band2H>
    <a:firstCol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254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363929"/>
        </a:fontRef>
        <a:srgbClr val="3639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254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2"/>
    <p:restoredTop sz="94643"/>
  </p:normalViewPr>
  <p:slideViewPr>
    <p:cSldViewPr snapToGrid="0" snapToObjects="1">
      <p:cViewPr varScale="1">
        <p:scale>
          <a:sx n="54" d="100"/>
          <a:sy n="54" d="100"/>
        </p:scale>
        <p:origin x="3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9233C-505D-464C-8604-8567CD265E11}" type="doc">
      <dgm:prSet loTypeId="urn:microsoft.com/office/officeart/2005/8/layout/h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23D9BE87-CC40-B14F-AE2B-34091B95E64D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/>
            <a:t>Convincing</a:t>
          </a:r>
        </a:p>
      </dgm:t>
    </dgm:pt>
    <dgm:pt modelId="{792DB95E-D373-0B4B-8E7A-5A8C55A48394}" type="parTrans" cxnId="{CC8EB99C-AF2C-5D42-A4FF-5D843E219D10}">
      <dgm:prSet/>
      <dgm:spPr/>
      <dgm:t>
        <a:bodyPr/>
        <a:lstStyle/>
        <a:p>
          <a:endParaRPr lang="en-US"/>
        </a:p>
      </dgm:t>
    </dgm:pt>
    <dgm:pt modelId="{289222F1-838B-2542-9F3A-3B48E1EB1DB5}" type="sibTrans" cxnId="{CC8EB99C-AF2C-5D42-A4FF-5D843E219D10}">
      <dgm:prSet/>
      <dgm:spPr>
        <a:solidFill>
          <a:srgbClr val="008C40"/>
        </a:solidFill>
      </dgm:spPr>
      <dgm:t>
        <a:bodyPr/>
        <a:lstStyle/>
        <a:p>
          <a:endParaRPr lang="en-US"/>
        </a:p>
      </dgm:t>
    </dgm:pt>
    <dgm:pt modelId="{0D935967-C146-D744-879B-0037D45CCB9D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discussion</a:t>
          </a:r>
        </a:p>
      </dgm:t>
    </dgm:pt>
    <dgm:pt modelId="{4F71D3C8-A719-474C-BC0A-57BCE87076BD}" type="parTrans" cxnId="{CF75FD0C-8BAA-4144-A66C-C5A503891387}">
      <dgm:prSet/>
      <dgm:spPr/>
      <dgm:t>
        <a:bodyPr/>
        <a:lstStyle/>
        <a:p>
          <a:endParaRPr lang="en-US"/>
        </a:p>
      </dgm:t>
    </dgm:pt>
    <dgm:pt modelId="{6B7F6843-D410-CC43-9415-E906EDFAA7BC}" type="sibTrans" cxnId="{CF75FD0C-8BAA-4144-A66C-C5A503891387}">
      <dgm:prSet/>
      <dgm:spPr/>
      <dgm:t>
        <a:bodyPr/>
        <a:lstStyle/>
        <a:p>
          <a:endParaRPr lang="en-US"/>
        </a:p>
      </dgm:t>
    </dgm:pt>
    <dgm:pt modelId="{C3ED41B1-0FF2-DC45-B5E6-592018F5E673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Recognize the method</a:t>
          </a:r>
        </a:p>
      </dgm:t>
    </dgm:pt>
    <dgm:pt modelId="{01248ABF-3837-0341-B04A-4E2406C47EC4}" type="parTrans" cxnId="{C556119C-1BD9-C645-8699-4F295B0218BD}">
      <dgm:prSet/>
      <dgm:spPr/>
      <dgm:t>
        <a:bodyPr/>
        <a:lstStyle/>
        <a:p>
          <a:endParaRPr lang="en-US"/>
        </a:p>
      </dgm:t>
    </dgm:pt>
    <dgm:pt modelId="{7CB91781-1165-7642-9AE8-618D2B2681C6}" type="sibTrans" cxnId="{C556119C-1BD9-C645-8699-4F295B0218BD}">
      <dgm:prSet/>
      <dgm:spPr/>
      <dgm:t>
        <a:bodyPr/>
        <a:lstStyle/>
        <a:p>
          <a:endParaRPr lang="en-US"/>
        </a:p>
      </dgm:t>
    </dgm:pt>
    <dgm:pt modelId="{BB73C1C3-A061-3B4E-8627-25C1B167494D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/>
            <a:t>Preparation</a:t>
          </a:r>
        </a:p>
      </dgm:t>
    </dgm:pt>
    <dgm:pt modelId="{AEC10087-9A52-334D-B8FC-0C6FE0D82E0A}" type="parTrans" cxnId="{0CC1141E-EDBB-A248-A3A4-EDA968AE998F}">
      <dgm:prSet/>
      <dgm:spPr/>
      <dgm:t>
        <a:bodyPr/>
        <a:lstStyle/>
        <a:p>
          <a:endParaRPr lang="en-US"/>
        </a:p>
      </dgm:t>
    </dgm:pt>
    <dgm:pt modelId="{883BF731-430B-0046-ADAD-8B569E21AD71}" type="sibTrans" cxnId="{0CC1141E-EDBB-A248-A3A4-EDA968AE998F}">
      <dgm:prSet/>
      <dgm:spPr>
        <a:solidFill>
          <a:srgbClr val="008C40"/>
        </a:solidFill>
      </dgm:spPr>
      <dgm:t>
        <a:bodyPr/>
        <a:lstStyle/>
        <a:p>
          <a:endParaRPr lang="en-US"/>
        </a:p>
      </dgm:t>
    </dgm:pt>
    <dgm:pt modelId="{8946A984-347C-6A4C-8814-F523720AB80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Training</a:t>
          </a:r>
        </a:p>
      </dgm:t>
    </dgm:pt>
    <dgm:pt modelId="{A087FF4D-BC3F-8A46-A62E-66D677DAD170}" type="parTrans" cxnId="{6982E814-D2EC-1E4F-9332-C2796C01212C}">
      <dgm:prSet/>
      <dgm:spPr/>
      <dgm:t>
        <a:bodyPr/>
        <a:lstStyle/>
        <a:p>
          <a:endParaRPr lang="en-US"/>
        </a:p>
      </dgm:t>
    </dgm:pt>
    <dgm:pt modelId="{A08C0D2F-346B-1F43-890B-7BB14556C40C}" type="sibTrans" cxnId="{6982E814-D2EC-1E4F-9332-C2796C01212C}">
      <dgm:prSet/>
      <dgm:spPr/>
      <dgm:t>
        <a:bodyPr/>
        <a:lstStyle/>
        <a:p>
          <a:endParaRPr lang="en-US"/>
        </a:p>
      </dgm:t>
    </dgm:pt>
    <dgm:pt modelId="{C89A93C0-6DCD-EE41-BD7C-6CC1007BF3F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Multiply actors</a:t>
          </a:r>
        </a:p>
      </dgm:t>
    </dgm:pt>
    <dgm:pt modelId="{49A0841A-D2FD-AD4E-8A17-2164506B3E92}" type="parTrans" cxnId="{946C6684-389D-D04A-9032-5F4A3DF5E555}">
      <dgm:prSet/>
      <dgm:spPr/>
      <dgm:t>
        <a:bodyPr/>
        <a:lstStyle/>
        <a:p>
          <a:endParaRPr lang="en-US"/>
        </a:p>
      </dgm:t>
    </dgm:pt>
    <dgm:pt modelId="{839CA0FD-8FB2-9347-910D-681FAAF68AA9}" type="sibTrans" cxnId="{946C6684-389D-D04A-9032-5F4A3DF5E555}">
      <dgm:prSet/>
      <dgm:spPr/>
      <dgm:t>
        <a:bodyPr/>
        <a:lstStyle/>
        <a:p>
          <a:endParaRPr lang="en-US"/>
        </a:p>
      </dgm:t>
    </dgm:pt>
    <dgm:pt modelId="{EA0E4734-0918-A54C-8711-CCCD8918D00C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/>
            <a:t>Application</a:t>
          </a:r>
        </a:p>
      </dgm:t>
    </dgm:pt>
    <dgm:pt modelId="{1E0B8695-812E-B344-BF5D-11676A99A980}" type="parTrans" cxnId="{5CBDB404-56E7-4942-9AE5-933B116F2C55}">
      <dgm:prSet/>
      <dgm:spPr/>
      <dgm:t>
        <a:bodyPr/>
        <a:lstStyle/>
        <a:p>
          <a:endParaRPr lang="en-US"/>
        </a:p>
      </dgm:t>
    </dgm:pt>
    <dgm:pt modelId="{04B9A1EC-6842-C341-B5F7-19F910582257}" type="sibTrans" cxnId="{5CBDB404-56E7-4942-9AE5-933B116F2C55}">
      <dgm:prSet/>
      <dgm:spPr>
        <a:solidFill>
          <a:srgbClr val="008C40"/>
        </a:solidFill>
      </dgm:spPr>
      <dgm:t>
        <a:bodyPr/>
        <a:lstStyle/>
        <a:p>
          <a:endParaRPr lang="en-US"/>
        </a:p>
      </dgm:t>
    </dgm:pt>
    <dgm:pt modelId="{D885B7DD-0766-0446-8946-CB80DA7E7DE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Workshop</a:t>
          </a:r>
        </a:p>
      </dgm:t>
    </dgm:pt>
    <dgm:pt modelId="{F88DF2DE-2D26-624D-8FAF-A452B781349E}" type="parTrans" cxnId="{957F1095-607C-C140-972C-F0E1EC2E79C4}">
      <dgm:prSet/>
      <dgm:spPr/>
      <dgm:t>
        <a:bodyPr/>
        <a:lstStyle/>
        <a:p>
          <a:endParaRPr lang="en-US"/>
        </a:p>
      </dgm:t>
    </dgm:pt>
    <dgm:pt modelId="{147F7C5A-C26F-024F-B4C6-2E5776EEA501}" type="sibTrans" cxnId="{957F1095-607C-C140-972C-F0E1EC2E79C4}">
      <dgm:prSet/>
      <dgm:spPr/>
      <dgm:t>
        <a:bodyPr/>
        <a:lstStyle/>
        <a:p>
          <a:endParaRPr lang="en-US"/>
        </a:p>
      </dgm:t>
    </dgm:pt>
    <dgm:pt modelId="{0B1E35C0-D616-7448-BEB6-1EAB31EE131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Strategic Planning Facilitation</a:t>
          </a:r>
        </a:p>
      </dgm:t>
    </dgm:pt>
    <dgm:pt modelId="{0414D626-8A72-8642-B2A7-FB4162478DAF}" type="parTrans" cxnId="{61C46569-EC81-3145-AE83-865E2992DD58}">
      <dgm:prSet/>
      <dgm:spPr/>
      <dgm:t>
        <a:bodyPr/>
        <a:lstStyle/>
        <a:p>
          <a:endParaRPr lang="en-US"/>
        </a:p>
      </dgm:t>
    </dgm:pt>
    <dgm:pt modelId="{5100847A-5361-1449-957D-B40B309B1264}" type="sibTrans" cxnId="{61C46569-EC81-3145-AE83-865E2992DD58}">
      <dgm:prSet/>
      <dgm:spPr/>
      <dgm:t>
        <a:bodyPr/>
        <a:lstStyle/>
        <a:p>
          <a:endParaRPr lang="en-US"/>
        </a:p>
      </dgm:t>
    </dgm:pt>
    <dgm:pt modelId="{1F32B808-BD28-594B-995A-C2846D8BE7DA}">
      <dgm:prSet/>
      <dgm:spPr>
        <a:solidFill>
          <a:srgbClr val="00B050"/>
        </a:solidFill>
      </dgm:spPr>
      <dgm:t>
        <a:bodyPr/>
        <a:lstStyle/>
        <a:p>
          <a:r>
            <a:rPr lang="en-US" b="1" dirty="0"/>
            <a:t>Monitoring and Evaluation</a:t>
          </a:r>
        </a:p>
      </dgm:t>
    </dgm:pt>
    <dgm:pt modelId="{F96ABE47-1301-E645-88DA-429153A66F5B}" type="parTrans" cxnId="{9F32089E-7A9E-BD46-A224-63F6F93B11B1}">
      <dgm:prSet/>
      <dgm:spPr/>
      <dgm:t>
        <a:bodyPr/>
        <a:lstStyle/>
        <a:p>
          <a:endParaRPr lang="en-US"/>
        </a:p>
      </dgm:t>
    </dgm:pt>
    <dgm:pt modelId="{51232F29-C529-544C-91DE-52E1223B2651}" type="sibTrans" cxnId="{9F32089E-7A9E-BD46-A224-63F6F93B11B1}">
      <dgm:prSet/>
      <dgm:spPr/>
      <dgm:t>
        <a:bodyPr/>
        <a:lstStyle/>
        <a:p>
          <a:endParaRPr lang="en-US"/>
        </a:p>
      </dgm:t>
    </dgm:pt>
    <dgm:pt modelId="{11EE56E8-7585-1940-99F5-35AD24FCC66C}" type="pres">
      <dgm:prSet presAssocID="{1EA9233C-505D-464C-8604-8567CD265E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B4F033-B2B2-CE43-924A-E8F80A4352A0}" type="pres">
      <dgm:prSet presAssocID="{1EA9233C-505D-464C-8604-8567CD265E11}" presName="tSp" presStyleCnt="0"/>
      <dgm:spPr/>
    </dgm:pt>
    <dgm:pt modelId="{CC3F80DD-C333-B54C-BC50-D7174D5DEDA0}" type="pres">
      <dgm:prSet presAssocID="{1EA9233C-505D-464C-8604-8567CD265E11}" presName="bSp" presStyleCnt="0"/>
      <dgm:spPr/>
    </dgm:pt>
    <dgm:pt modelId="{9B9DFD65-FCBA-AE4A-BB9E-0FBDAF299FBC}" type="pres">
      <dgm:prSet presAssocID="{1EA9233C-505D-464C-8604-8567CD265E11}" presName="process" presStyleCnt="0"/>
      <dgm:spPr/>
    </dgm:pt>
    <dgm:pt modelId="{5AEAF0B9-14EF-434E-A294-4BA996F15159}" type="pres">
      <dgm:prSet presAssocID="{23D9BE87-CC40-B14F-AE2B-34091B95E64D}" presName="composite1" presStyleCnt="0"/>
      <dgm:spPr/>
    </dgm:pt>
    <dgm:pt modelId="{F905A74C-AAA9-D840-8BF4-318F4BE89A11}" type="pres">
      <dgm:prSet presAssocID="{23D9BE87-CC40-B14F-AE2B-34091B95E64D}" presName="dummyNode1" presStyleLbl="node1" presStyleIdx="0" presStyleCnt="4"/>
      <dgm:spPr/>
    </dgm:pt>
    <dgm:pt modelId="{6C8AC4AB-800A-724D-A28F-0BD7B1ED2B81}" type="pres">
      <dgm:prSet presAssocID="{23D9BE87-CC40-B14F-AE2B-34091B95E64D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0160EC-C975-5749-9BD3-5B843B1498F8}" type="pres">
      <dgm:prSet presAssocID="{23D9BE87-CC40-B14F-AE2B-34091B95E64D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79332-7CCD-7842-A1D7-D2086F2FE677}" type="pres">
      <dgm:prSet presAssocID="{23D9BE87-CC40-B14F-AE2B-34091B95E64D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117E5-5021-2347-A2AE-CCD13972B840}" type="pres">
      <dgm:prSet presAssocID="{23D9BE87-CC40-B14F-AE2B-34091B95E64D}" presName="connSite1" presStyleCnt="0"/>
      <dgm:spPr/>
    </dgm:pt>
    <dgm:pt modelId="{997B30F3-B361-CA46-AC3A-F670CC61A919}" type="pres">
      <dgm:prSet presAssocID="{289222F1-838B-2542-9F3A-3B48E1EB1DB5}" presName="Name9" presStyleLbl="sibTrans2D1" presStyleIdx="0" presStyleCnt="3"/>
      <dgm:spPr/>
      <dgm:t>
        <a:bodyPr/>
        <a:lstStyle/>
        <a:p>
          <a:endParaRPr lang="en-US"/>
        </a:p>
      </dgm:t>
    </dgm:pt>
    <dgm:pt modelId="{89ECACFC-A5C0-4248-839C-5D1B22FFBC93}" type="pres">
      <dgm:prSet presAssocID="{BB73C1C3-A061-3B4E-8627-25C1B167494D}" presName="composite2" presStyleCnt="0"/>
      <dgm:spPr/>
    </dgm:pt>
    <dgm:pt modelId="{A9C2EBE8-AC8A-EC40-8346-56608679BE6A}" type="pres">
      <dgm:prSet presAssocID="{BB73C1C3-A061-3B4E-8627-25C1B167494D}" presName="dummyNode2" presStyleLbl="node1" presStyleIdx="0" presStyleCnt="4"/>
      <dgm:spPr/>
    </dgm:pt>
    <dgm:pt modelId="{F8849714-B4B1-9A4D-B129-651E2425861D}" type="pres">
      <dgm:prSet presAssocID="{BB73C1C3-A061-3B4E-8627-25C1B167494D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02A4D-D02C-5B4D-83E8-E38A79406D0F}" type="pres">
      <dgm:prSet presAssocID="{BB73C1C3-A061-3B4E-8627-25C1B167494D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8CD715-BFEC-4F4C-9B7A-28D811B6053A}" type="pres">
      <dgm:prSet presAssocID="{BB73C1C3-A061-3B4E-8627-25C1B167494D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159D14-AC45-6045-83B9-6CFDD7874C44}" type="pres">
      <dgm:prSet presAssocID="{BB73C1C3-A061-3B4E-8627-25C1B167494D}" presName="connSite2" presStyleCnt="0"/>
      <dgm:spPr/>
    </dgm:pt>
    <dgm:pt modelId="{9F90FF03-89E5-5745-AF87-3F82AA7682AC}" type="pres">
      <dgm:prSet presAssocID="{883BF731-430B-0046-ADAD-8B569E21AD71}" presName="Name18" presStyleLbl="sibTrans2D1" presStyleIdx="1" presStyleCnt="3"/>
      <dgm:spPr/>
      <dgm:t>
        <a:bodyPr/>
        <a:lstStyle/>
        <a:p>
          <a:endParaRPr lang="en-US"/>
        </a:p>
      </dgm:t>
    </dgm:pt>
    <dgm:pt modelId="{565CD56C-5666-6349-8780-5DA8E1C5365C}" type="pres">
      <dgm:prSet presAssocID="{EA0E4734-0918-A54C-8711-CCCD8918D00C}" presName="composite1" presStyleCnt="0"/>
      <dgm:spPr/>
    </dgm:pt>
    <dgm:pt modelId="{7BEB1490-CFF2-DF4C-BABA-728A83FB7A3F}" type="pres">
      <dgm:prSet presAssocID="{EA0E4734-0918-A54C-8711-CCCD8918D00C}" presName="dummyNode1" presStyleLbl="node1" presStyleIdx="1" presStyleCnt="4"/>
      <dgm:spPr/>
    </dgm:pt>
    <dgm:pt modelId="{B672A346-56B0-C34A-8318-7255A094CB59}" type="pres">
      <dgm:prSet presAssocID="{EA0E4734-0918-A54C-8711-CCCD8918D00C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84C23-FCAE-9B4E-B781-0AC10CE6D20F}" type="pres">
      <dgm:prSet presAssocID="{EA0E4734-0918-A54C-8711-CCCD8918D00C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9081C-1651-0544-8279-2DAED1EE2593}" type="pres">
      <dgm:prSet presAssocID="{EA0E4734-0918-A54C-8711-CCCD8918D00C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9DECE-1054-1F4E-A5C5-21EF13DA8068}" type="pres">
      <dgm:prSet presAssocID="{EA0E4734-0918-A54C-8711-CCCD8918D00C}" presName="connSite1" presStyleCnt="0"/>
      <dgm:spPr/>
    </dgm:pt>
    <dgm:pt modelId="{4BAA3313-A5F7-644B-A441-38082B842948}" type="pres">
      <dgm:prSet presAssocID="{04B9A1EC-6842-C341-B5F7-19F910582257}" presName="Name9" presStyleLbl="sibTrans2D1" presStyleIdx="2" presStyleCnt="3"/>
      <dgm:spPr/>
      <dgm:t>
        <a:bodyPr/>
        <a:lstStyle/>
        <a:p>
          <a:endParaRPr lang="en-US"/>
        </a:p>
      </dgm:t>
    </dgm:pt>
    <dgm:pt modelId="{D9ED2F47-8F2C-844C-9289-5734F671B163}" type="pres">
      <dgm:prSet presAssocID="{1F32B808-BD28-594B-995A-C2846D8BE7DA}" presName="composite2" presStyleCnt="0"/>
      <dgm:spPr/>
    </dgm:pt>
    <dgm:pt modelId="{23DD1E51-1FA4-8E41-BC36-5F865F9D7545}" type="pres">
      <dgm:prSet presAssocID="{1F32B808-BD28-594B-995A-C2846D8BE7DA}" presName="dummyNode2" presStyleLbl="node1" presStyleIdx="2" presStyleCnt="4"/>
      <dgm:spPr/>
    </dgm:pt>
    <dgm:pt modelId="{C8FB393C-25F6-3040-AE3C-259C0CED2B36}" type="pres">
      <dgm:prSet presAssocID="{1F32B808-BD28-594B-995A-C2846D8BE7DA}" presName="childNode2" presStyleLbl="bgAcc1" presStyleIdx="3" presStyleCnt="4" custLinFactNeighborX="-3677" custLinFactNeighborY="-1421">
        <dgm:presLayoutVars>
          <dgm:bulletEnabled val="1"/>
        </dgm:presLayoutVars>
      </dgm:prSet>
      <dgm:spPr>
        <a:solidFill>
          <a:schemeClr val="accent6">
            <a:lumMod val="60000"/>
            <a:lumOff val="40000"/>
            <a:alpha val="90000"/>
          </a:schemeClr>
        </a:solidFill>
      </dgm:spPr>
    </dgm:pt>
    <dgm:pt modelId="{C91EF3AF-9D95-F74D-94D5-69359C6340EC}" type="pres">
      <dgm:prSet presAssocID="{1F32B808-BD28-594B-995A-C2846D8BE7DA}" presName="childNode2tx" presStyleLbl="bgAcc1" presStyleIdx="3" presStyleCnt="4">
        <dgm:presLayoutVars>
          <dgm:bulletEnabled val="1"/>
        </dgm:presLayoutVars>
      </dgm:prSet>
      <dgm:spPr/>
    </dgm:pt>
    <dgm:pt modelId="{30BE2514-0AFC-8E42-9051-863954FD9EF7}" type="pres">
      <dgm:prSet presAssocID="{1F32B808-BD28-594B-995A-C2846D8BE7DA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07D48-B810-A14D-8D05-F0D3D3172DEA}" type="pres">
      <dgm:prSet presAssocID="{1F32B808-BD28-594B-995A-C2846D8BE7DA}" presName="connSite2" presStyleCnt="0"/>
      <dgm:spPr/>
    </dgm:pt>
  </dgm:ptLst>
  <dgm:cxnLst>
    <dgm:cxn modelId="{EF9584FD-9A74-3449-B9EF-DB95FD4AD91F}" type="presOf" srcId="{D885B7DD-0766-0446-8946-CB80DA7E7DE7}" destId="{B672A346-56B0-C34A-8318-7255A094CB59}" srcOrd="0" destOrd="0" presId="urn:microsoft.com/office/officeart/2005/8/layout/hProcess4"/>
    <dgm:cxn modelId="{C556119C-1BD9-C645-8699-4F295B0218BD}" srcId="{23D9BE87-CC40-B14F-AE2B-34091B95E64D}" destId="{C3ED41B1-0FF2-DC45-B5E6-592018F5E673}" srcOrd="1" destOrd="0" parTransId="{01248ABF-3837-0341-B04A-4E2406C47EC4}" sibTransId="{7CB91781-1165-7642-9AE8-618D2B2681C6}"/>
    <dgm:cxn modelId="{6982E814-D2EC-1E4F-9332-C2796C01212C}" srcId="{BB73C1C3-A061-3B4E-8627-25C1B167494D}" destId="{8946A984-347C-6A4C-8814-F523720AB80A}" srcOrd="0" destOrd="0" parTransId="{A087FF4D-BC3F-8A46-A62E-66D677DAD170}" sibTransId="{A08C0D2F-346B-1F43-890B-7BB14556C40C}"/>
    <dgm:cxn modelId="{9F32089E-7A9E-BD46-A224-63F6F93B11B1}" srcId="{1EA9233C-505D-464C-8604-8567CD265E11}" destId="{1F32B808-BD28-594B-995A-C2846D8BE7DA}" srcOrd="3" destOrd="0" parTransId="{F96ABE47-1301-E645-88DA-429153A66F5B}" sibTransId="{51232F29-C529-544C-91DE-52E1223B2651}"/>
    <dgm:cxn modelId="{285B7BDA-7355-0640-BA5F-853696C6EE43}" type="presOf" srcId="{883BF731-430B-0046-ADAD-8B569E21AD71}" destId="{9F90FF03-89E5-5745-AF87-3F82AA7682AC}" srcOrd="0" destOrd="0" presId="urn:microsoft.com/office/officeart/2005/8/layout/hProcess4"/>
    <dgm:cxn modelId="{946C6684-389D-D04A-9032-5F4A3DF5E555}" srcId="{BB73C1C3-A061-3B4E-8627-25C1B167494D}" destId="{C89A93C0-6DCD-EE41-BD7C-6CC1007BF3F5}" srcOrd="1" destOrd="0" parTransId="{49A0841A-D2FD-AD4E-8A17-2164506B3E92}" sibTransId="{839CA0FD-8FB2-9347-910D-681FAAF68AA9}"/>
    <dgm:cxn modelId="{F5A93BDE-F219-124A-AC0F-1AC0D3533B54}" type="presOf" srcId="{D885B7DD-0766-0446-8946-CB80DA7E7DE7}" destId="{36F84C23-FCAE-9B4E-B781-0AC10CE6D20F}" srcOrd="1" destOrd="0" presId="urn:microsoft.com/office/officeart/2005/8/layout/hProcess4"/>
    <dgm:cxn modelId="{0C1C163B-6E65-604E-9BD6-AFBC27915862}" type="presOf" srcId="{0D935967-C146-D744-879B-0037D45CCB9D}" destId="{540160EC-C975-5749-9BD3-5B843B1498F8}" srcOrd="1" destOrd="0" presId="urn:microsoft.com/office/officeart/2005/8/layout/hProcess4"/>
    <dgm:cxn modelId="{61C46569-EC81-3145-AE83-865E2992DD58}" srcId="{EA0E4734-0918-A54C-8711-CCCD8918D00C}" destId="{0B1E35C0-D616-7448-BEB6-1EAB31EE1318}" srcOrd="1" destOrd="0" parTransId="{0414D626-8A72-8642-B2A7-FB4162478DAF}" sibTransId="{5100847A-5361-1449-957D-B40B309B1264}"/>
    <dgm:cxn modelId="{02E24AE2-F67B-574E-A869-ADF2144DB1BD}" type="presOf" srcId="{8946A984-347C-6A4C-8814-F523720AB80A}" destId="{9E202A4D-D02C-5B4D-83E8-E38A79406D0F}" srcOrd="1" destOrd="0" presId="urn:microsoft.com/office/officeart/2005/8/layout/hProcess4"/>
    <dgm:cxn modelId="{5CBDB404-56E7-4942-9AE5-933B116F2C55}" srcId="{1EA9233C-505D-464C-8604-8567CD265E11}" destId="{EA0E4734-0918-A54C-8711-CCCD8918D00C}" srcOrd="2" destOrd="0" parTransId="{1E0B8695-812E-B344-BF5D-11676A99A980}" sibTransId="{04B9A1EC-6842-C341-B5F7-19F910582257}"/>
    <dgm:cxn modelId="{1947D611-B0D3-5648-9F3A-3D6EB76E562A}" type="presOf" srcId="{C3ED41B1-0FF2-DC45-B5E6-592018F5E673}" destId="{540160EC-C975-5749-9BD3-5B843B1498F8}" srcOrd="1" destOrd="1" presId="urn:microsoft.com/office/officeart/2005/8/layout/hProcess4"/>
    <dgm:cxn modelId="{9460190D-E66A-9840-97AE-C9E73BBB3FB4}" type="presOf" srcId="{BB73C1C3-A061-3B4E-8627-25C1B167494D}" destId="{DD8CD715-BFEC-4F4C-9B7A-28D811B6053A}" srcOrd="0" destOrd="0" presId="urn:microsoft.com/office/officeart/2005/8/layout/hProcess4"/>
    <dgm:cxn modelId="{F7210C3C-D128-2A4F-8EB0-A92E619DD63E}" type="presOf" srcId="{289222F1-838B-2542-9F3A-3B48E1EB1DB5}" destId="{997B30F3-B361-CA46-AC3A-F670CC61A919}" srcOrd="0" destOrd="0" presId="urn:microsoft.com/office/officeart/2005/8/layout/hProcess4"/>
    <dgm:cxn modelId="{25CD869F-AD3E-D942-94B7-D0F7FE0B622D}" type="presOf" srcId="{0B1E35C0-D616-7448-BEB6-1EAB31EE1318}" destId="{36F84C23-FCAE-9B4E-B781-0AC10CE6D20F}" srcOrd="1" destOrd="1" presId="urn:microsoft.com/office/officeart/2005/8/layout/hProcess4"/>
    <dgm:cxn modelId="{8836D7C0-54CD-CF4F-8DED-59A5761EFFE6}" type="presOf" srcId="{04B9A1EC-6842-C341-B5F7-19F910582257}" destId="{4BAA3313-A5F7-644B-A441-38082B842948}" srcOrd="0" destOrd="0" presId="urn:microsoft.com/office/officeart/2005/8/layout/hProcess4"/>
    <dgm:cxn modelId="{1214BEC3-D827-1A44-802C-EA3E4762820F}" type="presOf" srcId="{C89A93C0-6DCD-EE41-BD7C-6CC1007BF3F5}" destId="{9E202A4D-D02C-5B4D-83E8-E38A79406D0F}" srcOrd="1" destOrd="1" presId="urn:microsoft.com/office/officeart/2005/8/layout/hProcess4"/>
    <dgm:cxn modelId="{7FFB9BE3-51D4-024A-AA44-5C6F7526F7B7}" type="presOf" srcId="{23D9BE87-CC40-B14F-AE2B-34091B95E64D}" destId="{07B79332-7CCD-7842-A1D7-D2086F2FE677}" srcOrd="0" destOrd="0" presId="urn:microsoft.com/office/officeart/2005/8/layout/hProcess4"/>
    <dgm:cxn modelId="{CF75FD0C-8BAA-4144-A66C-C5A503891387}" srcId="{23D9BE87-CC40-B14F-AE2B-34091B95E64D}" destId="{0D935967-C146-D744-879B-0037D45CCB9D}" srcOrd="0" destOrd="0" parTransId="{4F71D3C8-A719-474C-BC0A-57BCE87076BD}" sibTransId="{6B7F6843-D410-CC43-9415-E906EDFAA7BC}"/>
    <dgm:cxn modelId="{0CC1141E-EDBB-A248-A3A4-EDA968AE998F}" srcId="{1EA9233C-505D-464C-8604-8567CD265E11}" destId="{BB73C1C3-A061-3B4E-8627-25C1B167494D}" srcOrd="1" destOrd="0" parTransId="{AEC10087-9A52-334D-B8FC-0C6FE0D82E0A}" sibTransId="{883BF731-430B-0046-ADAD-8B569E21AD71}"/>
    <dgm:cxn modelId="{18C2CF18-DD67-D347-BB41-9890CF983666}" type="presOf" srcId="{0D935967-C146-D744-879B-0037D45CCB9D}" destId="{6C8AC4AB-800A-724D-A28F-0BD7B1ED2B81}" srcOrd="0" destOrd="0" presId="urn:microsoft.com/office/officeart/2005/8/layout/hProcess4"/>
    <dgm:cxn modelId="{AD24AA41-E907-6B4E-85EB-0EE3B4021C57}" type="presOf" srcId="{C89A93C0-6DCD-EE41-BD7C-6CC1007BF3F5}" destId="{F8849714-B4B1-9A4D-B129-651E2425861D}" srcOrd="0" destOrd="1" presId="urn:microsoft.com/office/officeart/2005/8/layout/hProcess4"/>
    <dgm:cxn modelId="{F9A47BD1-859D-DC47-9081-710E7E6E4005}" type="presOf" srcId="{EA0E4734-0918-A54C-8711-CCCD8918D00C}" destId="{5029081C-1651-0544-8279-2DAED1EE2593}" srcOrd="0" destOrd="0" presId="urn:microsoft.com/office/officeart/2005/8/layout/hProcess4"/>
    <dgm:cxn modelId="{DA323522-DCA8-304D-9775-170C8E7FE3F1}" type="presOf" srcId="{0B1E35C0-D616-7448-BEB6-1EAB31EE1318}" destId="{B672A346-56B0-C34A-8318-7255A094CB59}" srcOrd="0" destOrd="1" presId="urn:microsoft.com/office/officeart/2005/8/layout/hProcess4"/>
    <dgm:cxn modelId="{0C26386C-6CDC-CD47-81CB-E0A733955CC6}" type="presOf" srcId="{1F32B808-BD28-594B-995A-C2846D8BE7DA}" destId="{30BE2514-0AFC-8E42-9051-863954FD9EF7}" srcOrd="0" destOrd="0" presId="urn:microsoft.com/office/officeart/2005/8/layout/hProcess4"/>
    <dgm:cxn modelId="{5058BA09-57D4-F647-9D79-E61DA29C97CE}" type="presOf" srcId="{C3ED41B1-0FF2-DC45-B5E6-592018F5E673}" destId="{6C8AC4AB-800A-724D-A28F-0BD7B1ED2B81}" srcOrd="0" destOrd="1" presId="urn:microsoft.com/office/officeart/2005/8/layout/hProcess4"/>
    <dgm:cxn modelId="{957F1095-607C-C140-972C-F0E1EC2E79C4}" srcId="{EA0E4734-0918-A54C-8711-CCCD8918D00C}" destId="{D885B7DD-0766-0446-8946-CB80DA7E7DE7}" srcOrd="0" destOrd="0" parTransId="{F88DF2DE-2D26-624D-8FAF-A452B781349E}" sibTransId="{147F7C5A-C26F-024F-B4C6-2E5776EEA501}"/>
    <dgm:cxn modelId="{CC8EB99C-AF2C-5D42-A4FF-5D843E219D10}" srcId="{1EA9233C-505D-464C-8604-8567CD265E11}" destId="{23D9BE87-CC40-B14F-AE2B-34091B95E64D}" srcOrd="0" destOrd="0" parTransId="{792DB95E-D373-0B4B-8E7A-5A8C55A48394}" sibTransId="{289222F1-838B-2542-9F3A-3B48E1EB1DB5}"/>
    <dgm:cxn modelId="{1A2128D7-0D0D-5246-AD4F-8ABE5A9A29D4}" type="presOf" srcId="{8946A984-347C-6A4C-8814-F523720AB80A}" destId="{F8849714-B4B1-9A4D-B129-651E2425861D}" srcOrd="0" destOrd="0" presId="urn:microsoft.com/office/officeart/2005/8/layout/hProcess4"/>
    <dgm:cxn modelId="{DD798109-D8A4-CC4D-A951-D50821E38A66}" type="presOf" srcId="{1EA9233C-505D-464C-8604-8567CD265E11}" destId="{11EE56E8-7585-1940-99F5-35AD24FCC66C}" srcOrd="0" destOrd="0" presId="urn:microsoft.com/office/officeart/2005/8/layout/hProcess4"/>
    <dgm:cxn modelId="{0746B3E0-C6A4-2A4A-A887-905B9BE83EAD}" type="presParOf" srcId="{11EE56E8-7585-1940-99F5-35AD24FCC66C}" destId="{43B4F033-B2B2-CE43-924A-E8F80A4352A0}" srcOrd="0" destOrd="0" presId="urn:microsoft.com/office/officeart/2005/8/layout/hProcess4"/>
    <dgm:cxn modelId="{C96A70BA-CF33-E942-AABD-AEB2159C2FBB}" type="presParOf" srcId="{11EE56E8-7585-1940-99F5-35AD24FCC66C}" destId="{CC3F80DD-C333-B54C-BC50-D7174D5DEDA0}" srcOrd="1" destOrd="0" presId="urn:microsoft.com/office/officeart/2005/8/layout/hProcess4"/>
    <dgm:cxn modelId="{1BAF911C-2F80-F84A-B861-4C4F2E97FC07}" type="presParOf" srcId="{11EE56E8-7585-1940-99F5-35AD24FCC66C}" destId="{9B9DFD65-FCBA-AE4A-BB9E-0FBDAF299FBC}" srcOrd="2" destOrd="0" presId="urn:microsoft.com/office/officeart/2005/8/layout/hProcess4"/>
    <dgm:cxn modelId="{E49F6461-A0BA-C547-B75B-F5583E332650}" type="presParOf" srcId="{9B9DFD65-FCBA-AE4A-BB9E-0FBDAF299FBC}" destId="{5AEAF0B9-14EF-434E-A294-4BA996F15159}" srcOrd="0" destOrd="0" presId="urn:microsoft.com/office/officeart/2005/8/layout/hProcess4"/>
    <dgm:cxn modelId="{32A8732D-EF22-ED44-9F38-B83E5AA6A55A}" type="presParOf" srcId="{5AEAF0B9-14EF-434E-A294-4BA996F15159}" destId="{F905A74C-AAA9-D840-8BF4-318F4BE89A11}" srcOrd="0" destOrd="0" presId="urn:microsoft.com/office/officeart/2005/8/layout/hProcess4"/>
    <dgm:cxn modelId="{A884BBDF-B2A6-0246-84EC-74D865D9E39D}" type="presParOf" srcId="{5AEAF0B9-14EF-434E-A294-4BA996F15159}" destId="{6C8AC4AB-800A-724D-A28F-0BD7B1ED2B81}" srcOrd="1" destOrd="0" presId="urn:microsoft.com/office/officeart/2005/8/layout/hProcess4"/>
    <dgm:cxn modelId="{AA82450E-D163-D249-9613-613E12789A40}" type="presParOf" srcId="{5AEAF0B9-14EF-434E-A294-4BA996F15159}" destId="{540160EC-C975-5749-9BD3-5B843B1498F8}" srcOrd="2" destOrd="0" presId="urn:microsoft.com/office/officeart/2005/8/layout/hProcess4"/>
    <dgm:cxn modelId="{234D6F1A-350C-844D-834E-A8B761C22B80}" type="presParOf" srcId="{5AEAF0B9-14EF-434E-A294-4BA996F15159}" destId="{07B79332-7CCD-7842-A1D7-D2086F2FE677}" srcOrd="3" destOrd="0" presId="urn:microsoft.com/office/officeart/2005/8/layout/hProcess4"/>
    <dgm:cxn modelId="{E9DA452D-20A3-3344-999A-344C1A901529}" type="presParOf" srcId="{5AEAF0B9-14EF-434E-A294-4BA996F15159}" destId="{BAA117E5-5021-2347-A2AE-CCD13972B840}" srcOrd="4" destOrd="0" presId="urn:microsoft.com/office/officeart/2005/8/layout/hProcess4"/>
    <dgm:cxn modelId="{1A65BD61-322B-0F41-B8FC-61F4CD271A15}" type="presParOf" srcId="{9B9DFD65-FCBA-AE4A-BB9E-0FBDAF299FBC}" destId="{997B30F3-B361-CA46-AC3A-F670CC61A919}" srcOrd="1" destOrd="0" presId="urn:microsoft.com/office/officeart/2005/8/layout/hProcess4"/>
    <dgm:cxn modelId="{09BA0CE6-88A2-DB47-B99F-F1544BF91722}" type="presParOf" srcId="{9B9DFD65-FCBA-AE4A-BB9E-0FBDAF299FBC}" destId="{89ECACFC-A5C0-4248-839C-5D1B22FFBC93}" srcOrd="2" destOrd="0" presId="urn:microsoft.com/office/officeart/2005/8/layout/hProcess4"/>
    <dgm:cxn modelId="{F8BD9E11-135A-7A4D-B14F-F8CC5182185E}" type="presParOf" srcId="{89ECACFC-A5C0-4248-839C-5D1B22FFBC93}" destId="{A9C2EBE8-AC8A-EC40-8346-56608679BE6A}" srcOrd="0" destOrd="0" presId="urn:microsoft.com/office/officeart/2005/8/layout/hProcess4"/>
    <dgm:cxn modelId="{8247FBFE-1DC3-854B-B204-461218A52753}" type="presParOf" srcId="{89ECACFC-A5C0-4248-839C-5D1B22FFBC93}" destId="{F8849714-B4B1-9A4D-B129-651E2425861D}" srcOrd="1" destOrd="0" presId="urn:microsoft.com/office/officeart/2005/8/layout/hProcess4"/>
    <dgm:cxn modelId="{D215C453-E514-A44F-A0C0-57E4BA186863}" type="presParOf" srcId="{89ECACFC-A5C0-4248-839C-5D1B22FFBC93}" destId="{9E202A4D-D02C-5B4D-83E8-E38A79406D0F}" srcOrd="2" destOrd="0" presId="urn:microsoft.com/office/officeart/2005/8/layout/hProcess4"/>
    <dgm:cxn modelId="{8738B1AE-C011-8742-9606-CA45AB3D417B}" type="presParOf" srcId="{89ECACFC-A5C0-4248-839C-5D1B22FFBC93}" destId="{DD8CD715-BFEC-4F4C-9B7A-28D811B6053A}" srcOrd="3" destOrd="0" presId="urn:microsoft.com/office/officeart/2005/8/layout/hProcess4"/>
    <dgm:cxn modelId="{512752D8-0DD7-9648-8D25-FE5A0E7B7048}" type="presParOf" srcId="{89ECACFC-A5C0-4248-839C-5D1B22FFBC93}" destId="{ED159D14-AC45-6045-83B9-6CFDD7874C44}" srcOrd="4" destOrd="0" presId="urn:microsoft.com/office/officeart/2005/8/layout/hProcess4"/>
    <dgm:cxn modelId="{BD03BF28-6644-2C42-9FB3-B4FD72FC9F34}" type="presParOf" srcId="{9B9DFD65-FCBA-AE4A-BB9E-0FBDAF299FBC}" destId="{9F90FF03-89E5-5745-AF87-3F82AA7682AC}" srcOrd="3" destOrd="0" presId="urn:microsoft.com/office/officeart/2005/8/layout/hProcess4"/>
    <dgm:cxn modelId="{341D5F93-2F92-0540-BE4E-C7FFDAF6FAE2}" type="presParOf" srcId="{9B9DFD65-FCBA-AE4A-BB9E-0FBDAF299FBC}" destId="{565CD56C-5666-6349-8780-5DA8E1C5365C}" srcOrd="4" destOrd="0" presId="urn:microsoft.com/office/officeart/2005/8/layout/hProcess4"/>
    <dgm:cxn modelId="{DD88A78D-DF2C-2548-8C75-DAE1D0727605}" type="presParOf" srcId="{565CD56C-5666-6349-8780-5DA8E1C5365C}" destId="{7BEB1490-CFF2-DF4C-BABA-728A83FB7A3F}" srcOrd="0" destOrd="0" presId="urn:microsoft.com/office/officeart/2005/8/layout/hProcess4"/>
    <dgm:cxn modelId="{939A9C25-DBDF-5C44-B1A9-769B2CC9A8ED}" type="presParOf" srcId="{565CD56C-5666-6349-8780-5DA8E1C5365C}" destId="{B672A346-56B0-C34A-8318-7255A094CB59}" srcOrd="1" destOrd="0" presId="urn:microsoft.com/office/officeart/2005/8/layout/hProcess4"/>
    <dgm:cxn modelId="{CC52257B-C9AE-EF4C-A7F4-79DFF9AB552C}" type="presParOf" srcId="{565CD56C-5666-6349-8780-5DA8E1C5365C}" destId="{36F84C23-FCAE-9B4E-B781-0AC10CE6D20F}" srcOrd="2" destOrd="0" presId="urn:microsoft.com/office/officeart/2005/8/layout/hProcess4"/>
    <dgm:cxn modelId="{4F0A701D-C0A6-BE43-B538-8076EC1D3E13}" type="presParOf" srcId="{565CD56C-5666-6349-8780-5DA8E1C5365C}" destId="{5029081C-1651-0544-8279-2DAED1EE2593}" srcOrd="3" destOrd="0" presId="urn:microsoft.com/office/officeart/2005/8/layout/hProcess4"/>
    <dgm:cxn modelId="{98430A57-FA88-DA4B-85BD-D1E542A6E250}" type="presParOf" srcId="{565CD56C-5666-6349-8780-5DA8E1C5365C}" destId="{6569DECE-1054-1F4E-A5C5-21EF13DA8068}" srcOrd="4" destOrd="0" presId="urn:microsoft.com/office/officeart/2005/8/layout/hProcess4"/>
    <dgm:cxn modelId="{86197A24-E694-6F4C-9541-69744E22AA5C}" type="presParOf" srcId="{9B9DFD65-FCBA-AE4A-BB9E-0FBDAF299FBC}" destId="{4BAA3313-A5F7-644B-A441-38082B842948}" srcOrd="5" destOrd="0" presId="urn:microsoft.com/office/officeart/2005/8/layout/hProcess4"/>
    <dgm:cxn modelId="{8FD84BB4-8869-8344-826A-A4F5F28A3EE1}" type="presParOf" srcId="{9B9DFD65-FCBA-AE4A-BB9E-0FBDAF299FBC}" destId="{D9ED2F47-8F2C-844C-9289-5734F671B163}" srcOrd="6" destOrd="0" presId="urn:microsoft.com/office/officeart/2005/8/layout/hProcess4"/>
    <dgm:cxn modelId="{21E7A96D-4171-6647-8B87-B0C67FE16982}" type="presParOf" srcId="{D9ED2F47-8F2C-844C-9289-5734F671B163}" destId="{23DD1E51-1FA4-8E41-BC36-5F865F9D7545}" srcOrd="0" destOrd="0" presId="urn:microsoft.com/office/officeart/2005/8/layout/hProcess4"/>
    <dgm:cxn modelId="{EA36EB60-C12F-E14D-A57B-F7C675A0DF91}" type="presParOf" srcId="{D9ED2F47-8F2C-844C-9289-5734F671B163}" destId="{C8FB393C-25F6-3040-AE3C-259C0CED2B36}" srcOrd="1" destOrd="0" presId="urn:microsoft.com/office/officeart/2005/8/layout/hProcess4"/>
    <dgm:cxn modelId="{FC5C5548-8814-784B-B4B0-E6087B8F0218}" type="presParOf" srcId="{D9ED2F47-8F2C-844C-9289-5734F671B163}" destId="{C91EF3AF-9D95-F74D-94D5-69359C6340EC}" srcOrd="2" destOrd="0" presId="urn:microsoft.com/office/officeart/2005/8/layout/hProcess4"/>
    <dgm:cxn modelId="{7CFFD4F4-5803-5042-8A1F-2E0DA081BF3D}" type="presParOf" srcId="{D9ED2F47-8F2C-844C-9289-5734F671B163}" destId="{30BE2514-0AFC-8E42-9051-863954FD9EF7}" srcOrd="3" destOrd="0" presId="urn:microsoft.com/office/officeart/2005/8/layout/hProcess4"/>
    <dgm:cxn modelId="{B3EC34B2-EE54-C443-8E6E-BF73F686010B}" type="presParOf" srcId="{D9ED2F47-8F2C-844C-9289-5734F671B163}" destId="{20307D48-B810-A14D-8D05-F0D3D3172DEA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52AB46-EE34-6E4C-8634-48CC00AC8A1F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F7F380-16FC-A947-97DD-DCA6D7EB8DC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3200" b="1" dirty="0">
              <a:solidFill>
                <a:srgbClr val="008C40"/>
              </a:solidFill>
            </a:rPr>
            <a:t>Optimistic</a:t>
          </a:r>
        </a:p>
      </dgm:t>
    </dgm:pt>
    <dgm:pt modelId="{33D54479-29CF-154A-B297-209948D6E616}" type="parTrans" cxnId="{F559ED7C-6863-5A4F-8034-E13857693E3E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540C9C87-262B-7F43-8673-CA556265B1B0}" type="sibTrans" cxnId="{F559ED7C-6863-5A4F-8034-E13857693E3E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36DB8FA1-54DD-4842-8E4D-836DFF77E84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>
              <a:solidFill>
                <a:srgbClr val="008C40"/>
              </a:solidFill>
            </a:rPr>
            <a:t>Mainstreaming </a:t>
          </a:r>
        </a:p>
      </dgm:t>
    </dgm:pt>
    <dgm:pt modelId="{38642AC7-231A-8947-85C0-FEB8813F9980}" type="parTrans" cxnId="{5216098D-B12E-C747-B392-2AF091FFC63F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067902DE-15BE-814F-B1C4-23E28740267A}" type="sibTrans" cxnId="{5216098D-B12E-C747-B392-2AF091FFC63F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9AE218BB-78C7-6444-8302-9E99B66A024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3200" b="1" dirty="0">
              <a:solidFill>
                <a:srgbClr val="008C40"/>
              </a:solidFill>
            </a:rPr>
            <a:t>Priority Program </a:t>
          </a:r>
        </a:p>
      </dgm:t>
    </dgm:pt>
    <dgm:pt modelId="{2A9C5D1C-7998-CA42-840D-E462B0902191}" type="parTrans" cxnId="{3D251E5A-CE34-1A45-A65F-ECEC95128CC7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02DA6F8B-67FF-8547-AE65-6780D51F58E5}" type="sibTrans" cxnId="{3D251E5A-CE34-1A45-A65F-ECEC95128CC7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87DAC4E8-36B5-984C-8107-4BF63F6A834E}">
      <dgm:prSet phldrT="[Text]" custT="1"/>
      <dgm:spPr>
        <a:solidFill>
          <a:schemeClr val="bg1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dirty="0">
              <a:solidFill>
                <a:srgbClr val="008C40"/>
              </a:solidFill>
            </a:rPr>
            <a:t>Replication</a:t>
          </a:r>
        </a:p>
        <a:p>
          <a:pPr lvl="0" defTabSz="1022350">
            <a:spcAft>
              <a:spcPct val="35000"/>
            </a:spcAft>
          </a:pPr>
          <a:endParaRPr lang="en-US" sz="3200" b="1" dirty="0">
            <a:solidFill>
              <a:srgbClr val="008C40"/>
            </a:solidFill>
          </a:endParaRPr>
        </a:p>
      </dgm:t>
    </dgm:pt>
    <dgm:pt modelId="{AE8D6889-4658-3141-9784-7CA94A1D99F9}" type="parTrans" cxnId="{EEED9A3C-062D-8141-9830-4F7F8B1FF8B3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5E4D59D1-7641-CA4B-BB91-95F387D9F748}" type="sibTrans" cxnId="{EEED9A3C-062D-8141-9830-4F7F8B1FF8B3}">
      <dgm:prSet/>
      <dgm:spPr/>
      <dgm:t>
        <a:bodyPr/>
        <a:lstStyle/>
        <a:p>
          <a:endParaRPr lang="en-US" sz="3200" b="1">
            <a:solidFill>
              <a:srgbClr val="008C40"/>
            </a:solidFill>
          </a:endParaRPr>
        </a:p>
      </dgm:t>
    </dgm:pt>
    <dgm:pt modelId="{AE7077D1-7157-2142-9B3D-820891DD0D92}" type="pres">
      <dgm:prSet presAssocID="{CF52AB46-EE34-6E4C-8634-48CC00AC8A1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A94CA9-0153-E94F-ADE0-ED5B539BD3C5}" type="pres">
      <dgm:prSet presAssocID="{CF52AB46-EE34-6E4C-8634-48CC00AC8A1F}" presName="diamond" presStyleLbl="bgShp" presStyleIdx="0" presStyleCnt="1" custScaleY="117349" custLinFactNeighborX="1342" custLinFactNeighborY="22021"/>
      <dgm:spPr/>
    </dgm:pt>
    <dgm:pt modelId="{88B4BDA0-51C8-9648-91FA-BFE0DD0FCAF9}" type="pres">
      <dgm:prSet presAssocID="{CF52AB46-EE34-6E4C-8634-48CC00AC8A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8BB5A-40AD-A544-8088-CABFF429DCA1}" type="pres">
      <dgm:prSet presAssocID="{CF52AB46-EE34-6E4C-8634-48CC00AC8A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856AF-E130-AA4F-94C4-7A2190DCB701}" type="pres">
      <dgm:prSet presAssocID="{CF52AB46-EE34-6E4C-8634-48CC00AC8A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233C2-05BB-0C46-B3D9-5300DF972B10}" type="pres">
      <dgm:prSet presAssocID="{CF52AB46-EE34-6E4C-8634-48CC00AC8A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A2EC2C-D22D-3A4B-B176-896A84B6BFFF}" type="presOf" srcId="{CF52AB46-EE34-6E4C-8634-48CC00AC8A1F}" destId="{AE7077D1-7157-2142-9B3D-820891DD0D92}" srcOrd="0" destOrd="0" presId="urn:microsoft.com/office/officeart/2005/8/layout/matrix3"/>
    <dgm:cxn modelId="{F559ED7C-6863-5A4F-8034-E13857693E3E}" srcId="{CF52AB46-EE34-6E4C-8634-48CC00AC8A1F}" destId="{03F7F380-16FC-A947-97DD-DCA6D7EB8DC9}" srcOrd="0" destOrd="0" parTransId="{33D54479-29CF-154A-B297-209948D6E616}" sibTransId="{540C9C87-262B-7F43-8673-CA556265B1B0}"/>
    <dgm:cxn modelId="{7D0946B6-930F-5748-B7BD-6F713BE43B9A}" type="presOf" srcId="{87DAC4E8-36B5-984C-8107-4BF63F6A834E}" destId="{BFF233C2-05BB-0C46-B3D9-5300DF972B10}" srcOrd="0" destOrd="0" presId="urn:microsoft.com/office/officeart/2005/8/layout/matrix3"/>
    <dgm:cxn modelId="{B7B31602-5DBB-134A-ABB4-39226A1451FA}" type="presOf" srcId="{9AE218BB-78C7-6444-8302-9E99B66A0248}" destId="{E36856AF-E130-AA4F-94C4-7A2190DCB701}" srcOrd="0" destOrd="0" presId="urn:microsoft.com/office/officeart/2005/8/layout/matrix3"/>
    <dgm:cxn modelId="{5216098D-B12E-C747-B392-2AF091FFC63F}" srcId="{CF52AB46-EE34-6E4C-8634-48CC00AC8A1F}" destId="{36DB8FA1-54DD-4842-8E4D-836DFF77E841}" srcOrd="1" destOrd="0" parTransId="{38642AC7-231A-8947-85C0-FEB8813F9980}" sibTransId="{067902DE-15BE-814F-B1C4-23E28740267A}"/>
    <dgm:cxn modelId="{3D251E5A-CE34-1A45-A65F-ECEC95128CC7}" srcId="{CF52AB46-EE34-6E4C-8634-48CC00AC8A1F}" destId="{9AE218BB-78C7-6444-8302-9E99B66A0248}" srcOrd="2" destOrd="0" parTransId="{2A9C5D1C-7998-CA42-840D-E462B0902191}" sibTransId="{02DA6F8B-67FF-8547-AE65-6780D51F58E5}"/>
    <dgm:cxn modelId="{9AE31512-F91D-0241-83A1-E5FD72AA5F90}" type="presOf" srcId="{36DB8FA1-54DD-4842-8E4D-836DFF77E841}" destId="{7D28BB5A-40AD-A544-8088-CABFF429DCA1}" srcOrd="0" destOrd="0" presId="urn:microsoft.com/office/officeart/2005/8/layout/matrix3"/>
    <dgm:cxn modelId="{C54552C3-03A7-5D40-855B-6BDD225B0F98}" type="presOf" srcId="{03F7F380-16FC-A947-97DD-DCA6D7EB8DC9}" destId="{88B4BDA0-51C8-9648-91FA-BFE0DD0FCAF9}" srcOrd="0" destOrd="0" presId="urn:microsoft.com/office/officeart/2005/8/layout/matrix3"/>
    <dgm:cxn modelId="{EEED9A3C-062D-8141-9830-4F7F8B1FF8B3}" srcId="{CF52AB46-EE34-6E4C-8634-48CC00AC8A1F}" destId="{87DAC4E8-36B5-984C-8107-4BF63F6A834E}" srcOrd="3" destOrd="0" parTransId="{AE8D6889-4658-3141-9784-7CA94A1D99F9}" sibTransId="{5E4D59D1-7641-CA4B-BB91-95F387D9F748}"/>
    <dgm:cxn modelId="{532E69AD-03A2-5D4C-BD1A-71F51B134D85}" type="presParOf" srcId="{AE7077D1-7157-2142-9B3D-820891DD0D92}" destId="{EFA94CA9-0153-E94F-ADE0-ED5B539BD3C5}" srcOrd="0" destOrd="0" presId="urn:microsoft.com/office/officeart/2005/8/layout/matrix3"/>
    <dgm:cxn modelId="{7A0CDADE-9706-C843-AF26-256C82454EE3}" type="presParOf" srcId="{AE7077D1-7157-2142-9B3D-820891DD0D92}" destId="{88B4BDA0-51C8-9648-91FA-BFE0DD0FCAF9}" srcOrd="1" destOrd="0" presId="urn:microsoft.com/office/officeart/2005/8/layout/matrix3"/>
    <dgm:cxn modelId="{B2C2F8F5-213A-2E4F-A5CD-2DE909BCEC72}" type="presParOf" srcId="{AE7077D1-7157-2142-9B3D-820891DD0D92}" destId="{7D28BB5A-40AD-A544-8088-CABFF429DCA1}" srcOrd="2" destOrd="0" presId="urn:microsoft.com/office/officeart/2005/8/layout/matrix3"/>
    <dgm:cxn modelId="{3445385D-0856-C34C-BEE2-1A3C4F8ED8F7}" type="presParOf" srcId="{AE7077D1-7157-2142-9B3D-820891DD0D92}" destId="{E36856AF-E130-AA4F-94C4-7A2190DCB701}" srcOrd="3" destOrd="0" presId="urn:microsoft.com/office/officeart/2005/8/layout/matrix3"/>
    <dgm:cxn modelId="{1244E2C3-6E7A-1848-A85D-79C967D841CD}" type="presParOf" srcId="{AE7077D1-7157-2142-9B3D-820891DD0D92}" destId="{BFF233C2-05BB-0C46-B3D9-5300DF972B10}" srcOrd="4" destOrd="0" presId="urn:microsoft.com/office/officeart/2005/8/layout/matrix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AC4AB-800A-724D-A28F-0BD7B1ED2B81}">
      <dsp:nvSpPr>
        <dsp:cNvPr id="0" name=""/>
        <dsp:cNvSpPr/>
      </dsp:nvSpPr>
      <dsp:spPr>
        <a:xfrm>
          <a:off x="285" y="1435834"/>
          <a:ext cx="2401273" cy="19805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discussion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Recognize the method</a:t>
          </a:r>
        </a:p>
      </dsp:txBody>
      <dsp:txXfrm>
        <a:off x="45863" y="1481412"/>
        <a:ext cx="2310117" cy="1464989"/>
      </dsp:txXfrm>
    </dsp:sp>
    <dsp:sp modelId="{997B30F3-B361-CA46-AC3A-F670CC61A919}">
      <dsp:nvSpPr>
        <dsp:cNvPr id="0" name=""/>
        <dsp:cNvSpPr/>
      </dsp:nvSpPr>
      <dsp:spPr>
        <a:xfrm>
          <a:off x="1316392" y="1787777"/>
          <a:ext cx="2825082" cy="2825082"/>
        </a:xfrm>
        <a:prstGeom prst="leftCircularArrow">
          <a:avLst>
            <a:gd name="adj1" fmla="val 3776"/>
            <a:gd name="adj2" fmla="val 471652"/>
            <a:gd name="adj3" fmla="val 2247163"/>
            <a:gd name="adj4" fmla="val 9024489"/>
            <a:gd name="adj5" fmla="val 4406"/>
          </a:avLst>
        </a:prstGeom>
        <a:solidFill>
          <a:srgbClr val="008C4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79332-7CCD-7842-A1D7-D2086F2FE677}">
      <dsp:nvSpPr>
        <dsp:cNvPr id="0" name=""/>
        <dsp:cNvSpPr/>
      </dsp:nvSpPr>
      <dsp:spPr>
        <a:xfrm>
          <a:off x="533901" y="2991979"/>
          <a:ext cx="2134465" cy="84880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Convincing</a:t>
          </a:r>
        </a:p>
      </dsp:txBody>
      <dsp:txXfrm>
        <a:off x="558762" y="3016840"/>
        <a:ext cx="2084743" cy="799084"/>
      </dsp:txXfrm>
    </dsp:sp>
    <dsp:sp modelId="{F8849714-B4B1-9A4D-B129-651E2425861D}">
      <dsp:nvSpPr>
        <dsp:cNvPr id="0" name=""/>
        <dsp:cNvSpPr/>
      </dsp:nvSpPr>
      <dsp:spPr>
        <a:xfrm>
          <a:off x="3176373" y="1435834"/>
          <a:ext cx="2401273" cy="19805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Training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Multiply actors</a:t>
          </a:r>
        </a:p>
      </dsp:txBody>
      <dsp:txXfrm>
        <a:off x="3221951" y="1905816"/>
        <a:ext cx="2310117" cy="1464989"/>
      </dsp:txXfrm>
    </dsp:sp>
    <dsp:sp modelId="{9F90FF03-89E5-5745-AF87-3F82AA7682AC}">
      <dsp:nvSpPr>
        <dsp:cNvPr id="0" name=""/>
        <dsp:cNvSpPr/>
      </dsp:nvSpPr>
      <dsp:spPr>
        <a:xfrm>
          <a:off x="4472470" y="161701"/>
          <a:ext cx="3131912" cy="3131912"/>
        </a:xfrm>
        <a:prstGeom prst="circularArrow">
          <a:avLst>
            <a:gd name="adj1" fmla="val 3406"/>
            <a:gd name="adj2" fmla="val 421697"/>
            <a:gd name="adj3" fmla="val 19402793"/>
            <a:gd name="adj4" fmla="val 12575511"/>
            <a:gd name="adj5" fmla="val 3974"/>
          </a:avLst>
        </a:prstGeom>
        <a:solidFill>
          <a:srgbClr val="008C4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CD715-BFEC-4F4C-9B7A-28D811B6053A}">
      <dsp:nvSpPr>
        <dsp:cNvPr id="0" name=""/>
        <dsp:cNvSpPr/>
      </dsp:nvSpPr>
      <dsp:spPr>
        <a:xfrm>
          <a:off x="3709989" y="1011431"/>
          <a:ext cx="2134465" cy="84880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Preparation</a:t>
          </a:r>
        </a:p>
      </dsp:txBody>
      <dsp:txXfrm>
        <a:off x="3734850" y="1036292"/>
        <a:ext cx="2084743" cy="799084"/>
      </dsp:txXfrm>
    </dsp:sp>
    <dsp:sp modelId="{B672A346-56B0-C34A-8318-7255A094CB59}">
      <dsp:nvSpPr>
        <dsp:cNvPr id="0" name=""/>
        <dsp:cNvSpPr/>
      </dsp:nvSpPr>
      <dsp:spPr>
        <a:xfrm>
          <a:off x="6352461" y="1435834"/>
          <a:ext cx="2401273" cy="19805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Workshop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Strategic Planning Facilitation</a:t>
          </a:r>
        </a:p>
      </dsp:txBody>
      <dsp:txXfrm>
        <a:off x="6398039" y="1481412"/>
        <a:ext cx="2310117" cy="1464989"/>
      </dsp:txXfrm>
    </dsp:sp>
    <dsp:sp modelId="{4BAA3313-A5F7-644B-A441-38082B842948}">
      <dsp:nvSpPr>
        <dsp:cNvPr id="0" name=""/>
        <dsp:cNvSpPr/>
      </dsp:nvSpPr>
      <dsp:spPr>
        <a:xfrm>
          <a:off x="7667094" y="1849441"/>
          <a:ext cx="2723753" cy="2723753"/>
        </a:xfrm>
        <a:prstGeom prst="leftCircularArrow">
          <a:avLst>
            <a:gd name="adj1" fmla="val 3917"/>
            <a:gd name="adj2" fmla="val 490858"/>
            <a:gd name="adj3" fmla="val 2221730"/>
            <a:gd name="adj4" fmla="val 8979851"/>
            <a:gd name="adj5" fmla="val 4569"/>
          </a:avLst>
        </a:prstGeom>
        <a:solidFill>
          <a:srgbClr val="008C4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9081C-1651-0544-8279-2DAED1EE2593}">
      <dsp:nvSpPr>
        <dsp:cNvPr id="0" name=""/>
        <dsp:cNvSpPr/>
      </dsp:nvSpPr>
      <dsp:spPr>
        <a:xfrm>
          <a:off x="6886077" y="2991979"/>
          <a:ext cx="2134465" cy="84880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Application</a:t>
          </a:r>
        </a:p>
      </dsp:txBody>
      <dsp:txXfrm>
        <a:off x="6910938" y="3016840"/>
        <a:ext cx="2084743" cy="799084"/>
      </dsp:txXfrm>
    </dsp:sp>
    <dsp:sp modelId="{C8FB393C-25F6-3040-AE3C-259C0CED2B36}">
      <dsp:nvSpPr>
        <dsp:cNvPr id="0" name=""/>
        <dsp:cNvSpPr/>
      </dsp:nvSpPr>
      <dsp:spPr>
        <a:xfrm>
          <a:off x="9440254" y="1407691"/>
          <a:ext cx="2401273" cy="198054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BE2514-0AFC-8E42-9051-863954FD9EF7}">
      <dsp:nvSpPr>
        <dsp:cNvPr id="0" name=""/>
        <dsp:cNvSpPr/>
      </dsp:nvSpPr>
      <dsp:spPr>
        <a:xfrm>
          <a:off x="10062165" y="1011431"/>
          <a:ext cx="2134465" cy="84880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Monitoring and Evaluation</a:t>
          </a:r>
        </a:p>
      </dsp:txBody>
      <dsp:txXfrm>
        <a:off x="10087026" y="1036292"/>
        <a:ext cx="2084743" cy="799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94CA9-0153-E94F-ADE0-ED5B539BD3C5}">
      <dsp:nvSpPr>
        <dsp:cNvPr id="0" name=""/>
        <dsp:cNvSpPr/>
      </dsp:nvSpPr>
      <dsp:spPr>
        <a:xfrm>
          <a:off x="0" y="25"/>
          <a:ext cx="6120581" cy="718244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4BDA0-51C8-9648-91FA-BFE0DD0FCAF9}">
      <dsp:nvSpPr>
        <dsp:cNvPr id="0" name=""/>
        <dsp:cNvSpPr/>
      </dsp:nvSpPr>
      <dsp:spPr>
        <a:xfrm>
          <a:off x="581455" y="1112397"/>
          <a:ext cx="2387026" cy="238702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8C40"/>
              </a:solidFill>
            </a:rPr>
            <a:t>Optimistic</a:t>
          </a:r>
        </a:p>
      </dsp:txBody>
      <dsp:txXfrm>
        <a:off x="697980" y="1228922"/>
        <a:ext cx="2153976" cy="2153976"/>
      </dsp:txXfrm>
    </dsp:sp>
    <dsp:sp modelId="{7D28BB5A-40AD-A544-8088-CABFF429DCA1}">
      <dsp:nvSpPr>
        <dsp:cNvPr id="0" name=""/>
        <dsp:cNvSpPr/>
      </dsp:nvSpPr>
      <dsp:spPr>
        <a:xfrm>
          <a:off x="3152099" y="1112397"/>
          <a:ext cx="2387026" cy="238702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8C40"/>
              </a:solidFill>
            </a:rPr>
            <a:t>Mainstreaming </a:t>
          </a:r>
        </a:p>
      </dsp:txBody>
      <dsp:txXfrm>
        <a:off x="3268624" y="1228922"/>
        <a:ext cx="2153976" cy="2153976"/>
      </dsp:txXfrm>
    </dsp:sp>
    <dsp:sp modelId="{E36856AF-E130-AA4F-94C4-7A2190DCB701}">
      <dsp:nvSpPr>
        <dsp:cNvPr id="0" name=""/>
        <dsp:cNvSpPr/>
      </dsp:nvSpPr>
      <dsp:spPr>
        <a:xfrm>
          <a:off x="581455" y="3683041"/>
          <a:ext cx="2387026" cy="238702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8C40"/>
              </a:solidFill>
            </a:rPr>
            <a:t>Priority Program </a:t>
          </a:r>
        </a:p>
      </dsp:txBody>
      <dsp:txXfrm>
        <a:off x="697980" y="3799566"/>
        <a:ext cx="2153976" cy="2153976"/>
      </dsp:txXfrm>
    </dsp:sp>
    <dsp:sp modelId="{BFF233C2-05BB-0C46-B3D9-5300DF972B10}">
      <dsp:nvSpPr>
        <dsp:cNvPr id="0" name=""/>
        <dsp:cNvSpPr/>
      </dsp:nvSpPr>
      <dsp:spPr>
        <a:xfrm>
          <a:off x="3152099" y="3683041"/>
          <a:ext cx="2387026" cy="238702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kern="1200" dirty="0">
              <a:solidFill>
                <a:srgbClr val="008C40"/>
              </a:solidFill>
            </a:rPr>
            <a:t>Replication</a:t>
          </a:r>
        </a:p>
        <a:p>
          <a:pPr lvl="0" algn="ctr" defTabSz="1022350">
            <a:spcBef>
              <a:spcPct val="0"/>
            </a:spcBef>
            <a:spcAft>
              <a:spcPct val="35000"/>
            </a:spcAft>
          </a:pPr>
          <a:endParaRPr lang="en-US" sz="3200" b="1" kern="1200" dirty="0">
            <a:solidFill>
              <a:srgbClr val="008C40"/>
            </a:solidFill>
          </a:endParaRPr>
        </a:p>
      </dsp:txBody>
      <dsp:txXfrm>
        <a:off x="3268624" y="3799566"/>
        <a:ext cx="2153976" cy="2153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104340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3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8122FC-3C36-6147-A07D-6159A9666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32A1FB2-F5B5-E14C-BBF5-B8E7D7C77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872543-013A-9449-85BB-4BDD39EA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B9EB9A-0264-E54E-8405-B6E3CA01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30133E-49D5-1841-BFCC-32E1C3A56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181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9B9CA1-6FC8-4E4B-ADCE-09B59F54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AFE304-DB01-8D44-B0E7-B9B83AC2F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243CC-ADEF-8842-8616-0417295F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0C933D-D7F4-E94B-8682-A9C8EFBA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23C148-0225-A44A-AB41-5F19133C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E840FBE-CE5E-9D4C-84C5-BA17B159A6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6560" y="519289"/>
            <a:ext cx="2804160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D97A6B-BBF7-0A4C-9AF5-B77F34F63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4080" y="519289"/>
            <a:ext cx="8249920" cy="8265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0C3E2A-5CA7-1D42-A389-FD8364DF7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FF376C-13A4-1F41-A939-1E9D770B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07A53B-72AB-4A40-B301-BD6AB387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1535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1968500" y="152400"/>
            <a:ext cx="9753600" cy="2590800"/>
          </a:xfrm>
          <a:prstGeom prst="rect">
            <a:avLst/>
          </a:prstGeom>
        </p:spPr>
        <p:txBody>
          <a:bodyPr anchor="ctr"/>
          <a:lstStyle>
            <a:lvl1pPr>
              <a:tabLst>
                <a:tab pos="1485900" algn="l"/>
              </a:tabLst>
              <a:defRPr sz="6800"/>
            </a:lvl1pPr>
          </a:lstStyle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1968500" y="2743200"/>
            <a:ext cx="9753600" cy="5842000"/>
          </a:xfrm>
          <a:prstGeom prst="rect">
            <a:avLst/>
          </a:prstGeom>
        </p:spPr>
        <p:txBody>
          <a:bodyPr anchor="ctr"/>
          <a:lstStyle>
            <a:lvl1pPr marL="546100" indent="-546100" algn="l">
              <a:spcBef>
                <a:spcPts val="5000"/>
              </a:spcBef>
              <a:buSzPct val="35000"/>
              <a:buBlip>
                <a:blip r:embed="rId2"/>
              </a:buBlip>
              <a:defRPr sz="4000"/>
            </a:lvl1pPr>
            <a:lvl2pPr marL="1092200" indent="-546100" algn="l">
              <a:spcBef>
                <a:spcPts val="5000"/>
              </a:spcBef>
              <a:buSzPct val="35000"/>
              <a:buBlip>
                <a:blip r:embed="rId2"/>
              </a:buBlip>
              <a:defRPr sz="4000"/>
            </a:lvl2pPr>
            <a:lvl3pPr marL="1638300" indent="-546100" algn="l">
              <a:spcBef>
                <a:spcPts val="5000"/>
              </a:spcBef>
              <a:buSzPct val="35000"/>
              <a:buBlip>
                <a:blip r:embed="rId2"/>
              </a:buBlip>
              <a:defRPr sz="4000"/>
            </a:lvl3pPr>
            <a:lvl4pPr marL="2184400" indent="-546100" algn="l">
              <a:spcBef>
                <a:spcPts val="5000"/>
              </a:spcBef>
              <a:buSzPct val="35000"/>
              <a:buBlip>
                <a:blip r:embed="rId2"/>
              </a:buBlip>
              <a:defRPr sz="4000"/>
            </a:lvl4pPr>
            <a:lvl5pPr marL="2730500" indent="-546100" algn="l">
              <a:spcBef>
                <a:spcPts val="5000"/>
              </a:spcBef>
              <a:buSzPct val="35000"/>
              <a:buBlip>
                <a:blip r:embed="rId2"/>
              </a:buBlip>
              <a:defRPr sz="4000"/>
            </a:lvl5pPr>
          </a:lstStyle>
          <a:p>
            <a:pPr>
              <a:defRPr>
                <a:effectLst/>
              </a:defRPr>
            </a:pPr>
            <a:r>
              <a:t>Body Level One</a:t>
            </a:r>
          </a:p>
          <a:p>
            <a:pPr lvl="1">
              <a:defRPr>
                <a:effectLst/>
              </a:defRPr>
            </a:pPr>
            <a:r>
              <a:t>Body Level Two</a:t>
            </a:r>
          </a:p>
          <a:p>
            <a:pPr lvl="2">
              <a:defRPr>
                <a:effectLst/>
              </a:defRPr>
            </a:pPr>
            <a:r>
              <a:t>Body Level Three</a:t>
            </a:r>
          </a:p>
          <a:p>
            <a:pPr lvl="3">
              <a:defRPr>
                <a:effectLst/>
              </a:defRPr>
            </a:pPr>
            <a:r>
              <a:t>Body Level Four</a:t>
            </a:r>
          </a:p>
          <a:p>
            <a:pPr lvl="4">
              <a:defRPr>
                <a:effectLst/>
              </a:defRPr>
            </a:pPr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4107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D0BB46-45ED-044E-B375-39A9BC6E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D1218A-E2DE-974E-96AB-2079A2A6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E33DE8-2EB2-134B-A525-E12B2D09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38401C-1E5D-C945-ABE7-358FC375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9F643-958D-B940-B086-B50EF2DB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51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AB689A-D56D-174D-A8B8-18DEF75D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307" y="2431628"/>
            <a:ext cx="11216640" cy="4057226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C5CF7-43BF-CD4A-95B9-ED3C80FEE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307" y="6527237"/>
            <a:ext cx="11216640" cy="21335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2E639-1274-5849-9374-38CCA0F0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11371B-0615-B841-84A1-32BEA8F9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E7FB40-E295-A047-B3BA-D55A86A8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494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011CFB-5C15-C54D-AC8F-036D87A7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C37BA5-B9C6-3D4F-B47E-62AF9937A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9BE5518-AD0A-BF47-86D6-35F71B792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2FAFB7-ABDD-6C42-A8E0-4916FA2BC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DD0180-BFA7-C946-82F1-0322F042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16FA1E-3363-FF42-90E6-0C2EB08F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31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67BB0-9B30-1749-92EA-4ABF1868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774" y="519290"/>
            <a:ext cx="11216640" cy="18852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587F77-6F9D-4544-BB2B-A842884C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541807-4765-704E-865C-ACF240E14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725158-8DBB-3C40-A63B-A567E2D4E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680" y="2390987"/>
            <a:ext cx="5528734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E0C144C-0290-9945-8518-B2AE133D7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680" y="3562773"/>
            <a:ext cx="5528734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79A3199-EBEB-FB40-9DDE-7D754CA7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9A3C82A-92FD-454D-8438-9C0785E0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529B9E7-F14B-E54E-9A34-7C611B6E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863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699F98-F6BC-D74F-8E25-FF30461D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FAFF6F2-3F2B-C748-85AB-088481E2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2C756A-417A-E244-A730-F32D3472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87F8B0E-7100-DD4C-BD97-EBADA568F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224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10965AD-4C7E-7040-B450-97EF2AB5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6E0FD24-857C-4F46-B568-69A6C18A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832BF4-4DEE-824B-91DB-05676FA0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426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CF87C0-94E7-1447-8CB5-E4DB01B6A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74EE19-06BA-D34B-90CE-169BEEBAD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F3FA2A-3AC5-1E40-A86E-665E40B65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659196-0086-C34C-8934-22EFF0E80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86CDE9-DF2B-404F-8BE3-675C48D14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43AA41-11A4-0C48-A822-E020AE7C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60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083082-2589-D948-9F45-36D4D0BB2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9DEC48D-BFA4-F34A-876C-0B2B40E14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F92E96-8E0D-254B-B489-83A0FA0DA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C40C8D-EE35-264E-A9DB-F8694C65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2AE112-9DA6-D14B-B101-9A18A630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734C53-26BD-6347-8215-6E51739F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336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B5A32A1-868E-4141-98E0-C95D97241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80" y="519290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16AB9B-8042-F24B-B059-AB9F51A1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349D9-9719-2348-9B60-70BA0C348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230B7-C035-B640-BA78-C59FC9868C8B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263840-B652-344C-BDE0-A56A03662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8DCA5-FA29-FA4B-A23E-E412C44F0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390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6" r:id="rId12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ctrTitle"/>
          </p:nvPr>
        </p:nvSpPr>
        <p:spPr>
          <a:xfrm>
            <a:off x="0" y="4991100"/>
            <a:ext cx="13004800" cy="130646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434340">
              <a:tabLst/>
              <a:defRPr sz="3895">
                <a:solidFill>
                  <a:srgbClr val="000000"/>
                </a:solidFill>
                <a:effectLst/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5300" b="1" dirty="0">
                <a:solidFill>
                  <a:srgbClr val="008C40"/>
                </a:solidFill>
                <a:effectLst/>
              </a:rPr>
              <a:t>Asset Mobilization for Strategic Planning</a:t>
            </a:r>
            <a:r>
              <a:rPr lang="en-US" sz="4000" b="1" dirty="0">
                <a:solidFill>
                  <a:srgbClr val="008C40"/>
                </a:solidFill>
                <a:effectLst/>
              </a:rPr>
              <a:t/>
            </a:r>
            <a:br>
              <a:rPr lang="en-US" sz="4000" b="1" dirty="0">
                <a:solidFill>
                  <a:srgbClr val="008C40"/>
                </a:solidFill>
                <a:effectLst/>
              </a:rPr>
            </a:br>
            <a:r>
              <a:rPr lang="en-US" sz="3600" b="1" dirty="0" err="1">
                <a:effectLst/>
              </a:rPr>
              <a:t>Fatayat</a:t>
            </a:r>
            <a:r>
              <a:rPr lang="en-US" sz="3600" b="1" dirty="0">
                <a:effectLst/>
              </a:rPr>
              <a:t> NU’s New Way to Improve Community Services</a:t>
            </a:r>
            <a:endParaRPr sz="3600" dirty="0"/>
          </a:p>
        </p:txBody>
      </p:sp>
      <p:sp>
        <p:nvSpPr>
          <p:cNvPr id="138" name="Shape 138"/>
          <p:cNvSpPr>
            <a:spLocks noGrp="1"/>
          </p:cNvSpPr>
          <p:nvPr>
            <p:ph type="subTitle" idx="1"/>
          </p:nvPr>
        </p:nvSpPr>
        <p:spPr>
          <a:xfrm>
            <a:off x="0" y="8096865"/>
            <a:ext cx="13004800" cy="11454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 sz="2500"/>
            </a:pPr>
            <a:r>
              <a:rPr lang="en-US" sz="3600" b="1" dirty="0" err="1"/>
              <a:t>Yeni</a:t>
            </a:r>
            <a:r>
              <a:rPr lang="en-US" sz="3600" b="1" dirty="0"/>
              <a:t> </a:t>
            </a:r>
            <a:r>
              <a:rPr lang="en-US" sz="3600" b="1" dirty="0" err="1"/>
              <a:t>Lutfiana</a:t>
            </a:r>
            <a:r>
              <a:rPr lang="en-US" sz="3600" b="1" dirty="0"/>
              <a:t> (PW </a:t>
            </a:r>
            <a:r>
              <a:rPr lang="en-US" sz="3600" b="1" dirty="0" err="1"/>
              <a:t>Fatayat</a:t>
            </a:r>
            <a:r>
              <a:rPr lang="en-US" sz="3600" b="1" dirty="0"/>
              <a:t> NU </a:t>
            </a:r>
            <a:r>
              <a:rPr lang="en-US" sz="3600" b="1" dirty="0" err="1"/>
              <a:t>Jawa</a:t>
            </a:r>
            <a:r>
              <a:rPr lang="en-US" sz="3600" b="1" dirty="0"/>
              <a:t> Timur)</a:t>
            </a:r>
            <a:endParaRPr sz="3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037D949-74F9-104D-BDF0-ED644743B5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33" y="114300"/>
            <a:ext cx="10837333" cy="4876800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937AD-C8D2-6E43-89FF-00612D37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500" y="152400"/>
            <a:ext cx="9753600" cy="194187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8C40"/>
                </a:solidFill>
                <a:effectLst/>
              </a:rPr>
              <a:t>Topics</a:t>
            </a:r>
            <a:endParaRPr lang="en-US" sz="4800" dirty="0">
              <a:solidFill>
                <a:srgbClr val="008C4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168FE6-0B0E-A94E-A897-D964C171C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370" y="2094271"/>
            <a:ext cx="11172059" cy="5842000"/>
          </a:xfrm>
        </p:spPr>
        <p:txBody>
          <a:bodyPr>
            <a:normAutofit/>
          </a:bodyPr>
          <a:lstStyle/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Profile</a:t>
            </a:r>
          </a:p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Background</a:t>
            </a:r>
          </a:p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Process</a:t>
            </a:r>
          </a:p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Achievements</a:t>
            </a:r>
          </a:p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Challenges</a:t>
            </a:r>
          </a:p>
          <a:p>
            <a:pPr marL="438100">
              <a:lnSpc>
                <a:spcPct val="120000"/>
              </a:lnSpc>
              <a:spcBef>
                <a:spcPts val="800"/>
              </a:spcBef>
            </a:pPr>
            <a:r>
              <a:rPr lang="en-US" dirty="0">
                <a:solidFill>
                  <a:srgbClr val="008C40"/>
                </a:solidFill>
              </a:rPr>
              <a:t>Lesson Learn</a:t>
            </a:r>
          </a:p>
        </p:txBody>
      </p:sp>
    </p:spTree>
    <p:extLst>
      <p:ext uri="{BB962C8B-B14F-4D97-AF65-F5344CB8AC3E}">
        <p14:creationId xmlns:p14="http://schemas.microsoft.com/office/powerpoint/2010/main" val="13005334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4ECB7C-3EDD-E143-8381-FE05BDA5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13004800" cy="172064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8C40"/>
                </a:solidFill>
              </a:rPr>
              <a:t>FATAYAT NU</a:t>
            </a:r>
            <a:r>
              <a:rPr lang="en-US" b="1" dirty="0">
                <a:solidFill>
                  <a:srgbClr val="008C40"/>
                </a:solidFill>
              </a:rPr>
              <a:t/>
            </a:r>
            <a:br>
              <a:rPr lang="en-US" b="1" dirty="0">
                <a:solidFill>
                  <a:srgbClr val="008C40"/>
                </a:solidFill>
              </a:rPr>
            </a:br>
            <a:r>
              <a:rPr lang="en-US" sz="3200" b="1" dirty="0">
                <a:solidFill>
                  <a:srgbClr val="008C40"/>
                </a:solidFill>
              </a:rPr>
              <a:t>Profile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44A6-3568-9A42-A72D-9EB7FEB1B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2403987"/>
            <a:ext cx="13004799" cy="5384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C40"/>
                </a:solidFill>
              </a:rPr>
              <a:t>One of the largest women's organizations in Indonesia, focusing on social and religious affairs with management from the village level to the national level.</a:t>
            </a:r>
          </a:p>
          <a:p>
            <a:r>
              <a:rPr lang="en-US" dirty="0" err="1">
                <a:solidFill>
                  <a:srgbClr val="008C40"/>
                </a:solidFill>
              </a:rPr>
              <a:t>Fatayat</a:t>
            </a:r>
            <a:r>
              <a:rPr lang="en-US" dirty="0">
                <a:solidFill>
                  <a:srgbClr val="008C40"/>
                </a:solidFill>
              </a:rPr>
              <a:t> NU East Java has 45 branches in all districts</a:t>
            </a:r>
          </a:p>
          <a:p>
            <a:r>
              <a:rPr lang="en-US" dirty="0">
                <a:solidFill>
                  <a:srgbClr val="008C40"/>
                </a:solidFill>
              </a:rPr>
              <a:t>400,000 members aged 20 to 45 years</a:t>
            </a:r>
          </a:p>
        </p:txBody>
      </p:sp>
    </p:spTree>
    <p:extLst>
      <p:ext uri="{BB962C8B-B14F-4D97-AF65-F5344CB8AC3E}">
        <p14:creationId xmlns:p14="http://schemas.microsoft.com/office/powerpoint/2010/main" val="267073453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AF9F5-E5A3-F448-96E8-EC1C6CD1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8C40"/>
                </a:solidFill>
              </a:rPr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F55D32C-D973-D740-A6EA-F5B5455C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2700" y="2241755"/>
            <a:ext cx="9753600" cy="5842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C40"/>
                </a:solidFill>
              </a:rPr>
              <a:t>The “Finding a Problem” approach gives rise to pessimism</a:t>
            </a:r>
          </a:p>
          <a:p>
            <a:r>
              <a:rPr lang="en-US" dirty="0">
                <a:solidFill>
                  <a:srgbClr val="008C40"/>
                </a:solidFill>
              </a:rPr>
              <a:t>Organizational assets that are less useful because they are not mobilized properly</a:t>
            </a:r>
          </a:p>
        </p:txBody>
      </p:sp>
    </p:spTree>
    <p:extLst>
      <p:ext uri="{BB962C8B-B14F-4D97-AF65-F5344CB8AC3E}">
        <p14:creationId xmlns:p14="http://schemas.microsoft.com/office/powerpoint/2010/main" val="1417560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170AA5-BD7B-3342-B2A2-847029439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588" y="1006168"/>
            <a:ext cx="4657623" cy="123394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8C40"/>
                </a:solidFill>
              </a:rPr>
              <a:t>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27971A-7F59-F84C-9730-524DE6DF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9702" y="2743200"/>
            <a:ext cx="6722397" cy="5842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094128B-5C20-894F-A280-1CFE0A4DD0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3209878"/>
              </p:ext>
            </p:extLst>
          </p:nvPr>
        </p:nvGraphicFramePr>
        <p:xfrm>
          <a:off x="280220" y="2566221"/>
          <a:ext cx="12196916" cy="4852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1C84AA4-A09D-CC4D-987F-3A72149665AA}"/>
              </a:ext>
            </a:extLst>
          </p:cNvPr>
          <p:cNvSpPr txBox="1"/>
          <p:nvPr/>
        </p:nvSpPr>
        <p:spPr>
          <a:xfrm>
            <a:off x="9953727" y="4651326"/>
            <a:ext cx="2168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3823131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2AF6D-08B2-764B-838C-DE1279CC4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341" y="43424"/>
            <a:ext cx="5405694" cy="166738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8C40"/>
                </a:solidFill>
              </a:rPr>
              <a:t>Achievements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9B1AD9-B886-0647-9AEA-54342FA1F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612853"/>
            <a:ext cx="13004800" cy="14600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008C4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3ACFA31-7C21-1A46-8F62-A2BB02CAE5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" t="13923" r="4529"/>
          <a:stretch/>
        </p:blipFill>
        <p:spPr>
          <a:xfrm>
            <a:off x="6284861" y="3280240"/>
            <a:ext cx="6555657" cy="4999703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97015BCD-4D48-FF42-8056-26B61F0E9F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754050"/>
              </p:ext>
            </p:extLst>
          </p:nvPr>
        </p:nvGraphicFramePr>
        <p:xfrm>
          <a:off x="0" y="1710811"/>
          <a:ext cx="6120581" cy="7182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955917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277A110-3AB9-734F-9D86-660DDE3FA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3740"/>
            <a:ext cx="8332836" cy="81898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7F94FF-9B57-5645-A3CC-FBC513BE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844" y="616973"/>
            <a:ext cx="4730956" cy="245806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8C40"/>
                </a:solidFill>
              </a:rPr>
              <a:t>Challenges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B89FF6-427D-F54E-AE17-335B9CED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3844" y="2878803"/>
            <a:ext cx="4616245" cy="5842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008C40"/>
                </a:solidFill>
              </a:rPr>
              <a:t>management thinking paradigm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rgbClr val="008C4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008C40"/>
                </a:solidFill>
              </a:rPr>
              <a:t>less challenging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rgbClr val="008C4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008C40"/>
                </a:solidFill>
              </a:rPr>
              <a:t>less critical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rgbClr val="008C4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008C40"/>
                </a:solidFill>
              </a:rPr>
              <a:t>Area and number of members</a:t>
            </a:r>
          </a:p>
        </p:txBody>
      </p:sp>
    </p:spTree>
    <p:extLst>
      <p:ext uri="{BB962C8B-B14F-4D97-AF65-F5344CB8AC3E}">
        <p14:creationId xmlns:p14="http://schemas.microsoft.com/office/powerpoint/2010/main" val="110377830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25F888-2CB5-024F-9C04-28FE71B2D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08C40"/>
                </a:solidFill>
              </a:rPr>
              <a:t>Lesson Learn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8D0C3C-A815-2A41-99E7-282DC0159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620" y="2824480"/>
            <a:ext cx="10952480" cy="584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rgbClr val="008C40"/>
                </a:solidFill>
              </a:rPr>
              <a:t>To strengthen the organization's role in serving the community is to build confidence that organizational assets will be the main driving factor if mobilized properly</a:t>
            </a:r>
          </a:p>
        </p:txBody>
      </p:sp>
    </p:spTree>
    <p:extLst>
      <p:ext uri="{BB962C8B-B14F-4D97-AF65-F5344CB8AC3E}">
        <p14:creationId xmlns:p14="http://schemas.microsoft.com/office/powerpoint/2010/main" val="3895763175"/>
      </p:ext>
    </p:extLst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nenBook">
  <a:themeElements>
    <a:clrScheme name="LinenBook">
      <a:dk1>
        <a:srgbClr val="000000"/>
      </a:dk1>
      <a:lt1>
        <a:srgbClr val="FFFFFF"/>
      </a:lt1>
      <a:dk2>
        <a:srgbClr val="5C5C5C"/>
      </a:dk2>
      <a:lt2>
        <a:srgbClr val="E0E0E0"/>
      </a:lt2>
      <a:accent1>
        <a:srgbClr val="768893"/>
      </a:accent1>
      <a:accent2>
        <a:srgbClr val="81914E"/>
      </a:accent2>
      <a:accent3>
        <a:srgbClr val="CCA156"/>
      </a:accent3>
      <a:accent4>
        <a:srgbClr val="AD6D3D"/>
      </a:accent4>
      <a:accent5>
        <a:srgbClr val="A5322E"/>
      </a:accent5>
      <a:accent6>
        <a:srgbClr val="705A64"/>
      </a:accent6>
      <a:hlink>
        <a:srgbClr val="0000FF"/>
      </a:hlink>
      <a:folHlink>
        <a:srgbClr val="FF00FF"/>
      </a:folHlink>
    </a:clrScheme>
    <a:fontScheme name="LinenBook">
      <a:majorFont>
        <a:latin typeface="Optima"/>
        <a:ea typeface="Optima"/>
        <a:cs typeface="Optima"/>
      </a:majorFont>
      <a:minorFont>
        <a:latin typeface="Optima"/>
        <a:ea typeface="Optima"/>
        <a:cs typeface="Optima"/>
      </a:minorFont>
    </a:fontScheme>
    <a:fmtScheme name="Linen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Opti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63929"/>
            </a:solidFill>
            <a:effectLst/>
            <a:uFillTx/>
            <a:latin typeface="+mn-lt"/>
            <a:ea typeface="+mn-ea"/>
            <a:cs typeface="+mn-cs"/>
            <a:sym typeface="Opti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{0BCDE8F2-8BDA-3A40-AE91-E1FCE968583D}tf10001120</Template>
  <TotalTime>795</TotalTime>
  <Words>152</Words>
  <Application>Microsoft Office PowerPoint</Application>
  <PresentationFormat>Custom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Helvetica Neue</vt:lpstr>
      <vt:lpstr>Office Theme</vt:lpstr>
      <vt:lpstr> Asset Mobilization for Strategic Planning Fatayat NU’s New Way to Improve Community Services</vt:lpstr>
      <vt:lpstr>Topics</vt:lpstr>
      <vt:lpstr>FATAYAT NU Profile</vt:lpstr>
      <vt:lpstr>Background</vt:lpstr>
      <vt:lpstr>Process</vt:lpstr>
      <vt:lpstr>Achievements</vt:lpstr>
      <vt:lpstr>Challenges</vt:lpstr>
      <vt:lpstr>Lesson Learn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Mengkonstruksi Narasi Perempuan tentang Kekerasan dalam Relasi dengan Menggunakan Metode Asset-Based Community Development (ABCD)</dc:title>
  <cp:lastModifiedBy>Noor Wahyudi</cp:lastModifiedBy>
  <cp:revision>18</cp:revision>
  <dcterms:modified xsi:type="dcterms:W3CDTF">2020-06-24T02:15:01Z</dcterms:modified>
</cp:coreProperties>
</file>