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Optima"/>
        <a:ea typeface="Optima"/>
        <a:cs typeface="Optima"/>
        <a:sym typeface="Optima"/>
      </a:defRPr>
    </a:lvl1pPr>
    <a:lvl2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Optima"/>
        <a:ea typeface="Optima"/>
        <a:cs typeface="Optima"/>
        <a:sym typeface="Optima"/>
      </a:defRPr>
    </a:lvl2pPr>
    <a:lvl3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Optima"/>
        <a:ea typeface="Optima"/>
        <a:cs typeface="Optima"/>
        <a:sym typeface="Optima"/>
      </a:defRPr>
    </a:lvl3pPr>
    <a:lvl4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Optima"/>
        <a:ea typeface="Optima"/>
        <a:cs typeface="Optima"/>
        <a:sym typeface="Optima"/>
      </a:defRPr>
    </a:lvl4pPr>
    <a:lvl5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Optima"/>
        <a:ea typeface="Optima"/>
        <a:cs typeface="Optima"/>
        <a:sym typeface="Optima"/>
      </a:defRPr>
    </a:lvl5pPr>
    <a:lvl6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Optima"/>
        <a:ea typeface="Optima"/>
        <a:cs typeface="Optima"/>
        <a:sym typeface="Optima"/>
      </a:defRPr>
    </a:lvl6pPr>
    <a:lvl7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Optima"/>
        <a:ea typeface="Optima"/>
        <a:cs typeface="Optima"/>
        <a:sym typeface="Optima"/>
      </a:defRPr>
    </a:lvl7pPr>
    <a:lvl8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Optima"/>
        <a:ea typeface="Optima"/>
        <a:cs typeface="Optima"/>
        <a:sym typeface="Optima"/>
      </a:defRPr>
    </a:lvl8pPr>
    <a:lvl9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Optima"/>
        <a:ea typeface="Optima"/>
        <a:cs typeface="Optima"/>
        <a:sym typeface="Optim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Optima"/>
          <a:ea typeface="Optima"/>
          <a:cs typeface="Optima"/>
        </a:font>
        <a:srgbClr val="363929"/>
      </a:tcTxStyle>
      <a:tcStyle>
        <a:tcBdr>
          <a:left>
            <a:ln w="12700" cap="flat">
              <a:solidFill>
                <a:srgbClr val="181039"/>
              </a:solidFill>
              <a:prstDash val="solid"/>
              <a:round/>
            </a:ln>
          </a:left>
          <a:right>
            <a:ln w="12700" cap="flat">
              <a:solidFill>
                <a:srgbClr val="181039"/>
              </a:solidFill>
              <a:prstDash val="solid"/>
              <a:round/>
            </a:ln>
          </a:right>
          <a:top>
            <a:ln w="12700" cap="flat">
              <a:solidFill>
                <a:srgbClr val="181039"/>
              </a:solidFill>
              <a:prstDash val="solid"/>
              <a:round/>
            </a:ln>
          </a:top>
          <a:bottom>
            <a:ln w="12700" cap="flat">
              <a:solidFill>
                <a:srgbClr val="181039"/>
              </a:solidFill>
              <a:prstDash val="solid"/>
              <a:round/>
            </a:ln>
          </a:bottom>
          <a:insideH>
            <a:ln w="12700" cap="flat">
              <a:solidFill>
                <a:srgbClr val="181039"/>
              </a:solidFill>
              <a:prstDash val="solid"/>
              <a:round/>
            </a:ln>
          </a:insideH>
          <a:insideV>
            <a:ln w="12700" cap="flat">
              <a:solidFill>
                <a:srgbClr val="181039"/>
              </a:solidFill>
              <a:prstDash val="solid"/>
              <a:round/>
            </a:ln>
          </a:insideV>
        </a:tcBdr>
        <a:fill>
          <a:solidFill>
            <a:srgbClr val="D5D9DB"/>
          </a:solidFill>
        </a:fill>
      </a:tcStyle>
    </a:wholeTbl>
    <a:band2H>
      <a:tcTxStyle b="def" i="def"/>
      <a:tcStyle>
        <a:tcBdr/>
        <a:fill>
          <a:solidFill>
            <a:srgbClr val="EBEDEE"/>
          </a:solidFill>
        </a:fill>
      </a:tcStyle>
    </a:band2H>
    <a:firstCol>
      <a:tcTxStyle b="on" i="off">
        <a:font>
          <a:latin typeface="Optima"/>
          <a:ea typeface="Optima"/>
          <a:cs typeface="Optima"/>
        </a:font>
        <a:srgbClr val="181039"/>
      </a:tcTxStyle>
      <a:tcStyle>
        <a:tcBdr>
          <a:left>
            <a:ln w="12700" cap="flat">
              <a:solidFill>
                <a:srgbClr val="181039"/>
              </a:solidFill>
              <a:prstDash val="solid"/>
              <a:round/>
            </a:ln>
          </a:left>
          <a:right>
            <a:ln w="12700" cap="flat">
              <a:solidFill>
                <a:srgbClr val="181039"/>
              </a:solidFill>
              <a:prstDash val="solid"/>
              <a:round/>
            </a:ln>
          </a:right>
          <a:top>
            <a:ln w="12700" cap="flat">
              <a:solidFill>
                <a:srgbClr val="181039"/>
              </a:solidFill>
              <a:prstDash val="solid"/>
              <a:round/>
            </a:ln>
          </a:top>
          <a:bottom>
            <a:ln w="12700" cap="flat">
              <a:solidFill>
                <a:srgbClr val="181039"/>
              </a:solidFill>
              <a:prstDash val="solid"/>
              <a:round/>
            </a:ln>
          </a:bottom>
          <a:insideH>
            <a:ln w="12700" cap="flat">
              <a:solidFill>
                <a:srgbClr val="181039"/>
              </a:solidFill>
              <a:prstDash val="solid"/>
              <a:round/>
            </a:ln>
          </a:insideH>
          <a:insideV>
            <a:ln w="12700" cap="flat">
              <a:solidFill>
                <a:srgbClr val="181039"/>
              </a:solidFill>
              <a:prstDash val="solid"/>
              <a:round/>
            </a:ln>
          </a:insideV>
        </a:tcBdr>
        <a:fill>
          <a:solidFill>
            <a:schemeClr val="accent1"/>
          </a:solidFill>
        </a:fill>
      </a:tcStyle>
    </a:firstCol>
    <a:lastRow>
      <a:tcTxStyle b="on" i="off">
        <a:font>
          <a:latin typeface="Optima"/>
          <a:ea typeface="Optima"/>
          <a:cs typeface="Optima"/>
        </a:font>
        <a:srgbClr val="181039"/>
      </a:tcTxStyle>
      <a:tcStyle>
        <a:tcBdr>
          <a:left>
            <a:ln w="12700" cap="flat">
              <a:solidFill>
                <a:srgbClr val="181039"/>
              </a:solidFill>
              <a:prstDash val="solid"/>
              <a:round/>
            </a:ln>
          </a:left>
          <a:right>
            <a:ln w="12700" cap="flat">
              <a:solidFill>
                <a:srgbClr val="181039"/>
              </a:solidFill>
              <a:prstDash val="solid"/>
              <a:round/>
            </a:ln>
          </a:right>
          <a:top>
            <a:ln w="38100" cap="flat">
              <a:solidFill>
                <a:srgbClr val="181039"/>
              </a:solidFill>
              <a:prstDash val="solid"/>
              <a:round/>
            </a:ln>
          </a:top>
          <a:bottom>
            <a:ln w="12700" cap="flat">
              <a:solidFill>
                <a:srgbClr val="181039"/>
              </a:solidFill>
              <a:prstDash val="solid"/>
              <a:round/>
            </a:ln>
          </a:bottom>
          <a:insideH>
            <a:ln w="12700" cap="flat">
              <a:solidFill>
                <a:srgbClr val="181039"/>
              </a:solidFill>
              <a:prstDash val="solid"/>
              <a:round/>
            </a:ln>
          </a:insideH>
          <a:insideV>
            <a:ln w="12700" cap="flat">
              <a:solidFill>
                <a:srgbClr val="181039"/>
              </a:solidFill>
              <a:prstDash val="solid"/>
              <a:round/>
            </a:ln>
          </a:insideV>
        </a:tcBdr>
        <a:fill>
          <a:solidFill>
            <a:schemeClr val="accent1"/>
          </a:solidFill>
        </a:fill>
      </a:tcStyle>
    </a:lastRow>
    <a:firstRow>
      <a:tcTxStyle b="on" i="off">
        <a:font>
          <a:latin typeface="Optima"/>
          <a:ea typeface="Optima"/>
          <a:cs typeface="Optima"/>
        </a:font>
        <a:srgbClr val="181039"/>
      </a:tcTxStyle>
      <a:tcStyle>
        <a:tcBdr>
          <a:left>
            <a:ln w="12700" cap="flat">
              <a:solidFill>
                <a:srgbClr val="181039"/>
              </a:solidFill>
              <a:prstDash val="solid"/>
              <a:round/>
            </a:ln>
          </a:left>
          <a:right>
            <a:ln w="12700" cap="flat">
              <a:solidFill>
                <a:srgbClr val="181039"/>
              </a:solidFill>
              <a:prstDash val="solid"/>
              <a:round/>
            </a:ln>
          </a:right>
          <a:top>
            <a:ln w="12700" cap="flat">
              <a:solidFill>
                <a:srgbClr val="181039"/>
              </a:solidFill>
              <a:prstDash val="solid"/>
              <a:round/>
            </a:ln>
          </a:top>
          <a:bottom>
            <a:ln w="38100" cap="flat">
              <a:solidFill>
                <a:srgbClr val="181039"/>
              </a:solidFill>
              <a:prstDash val="solid"/>
              <a:round/>
            </a:ln>
          </a:bottom>
          <a:insideH>
            <a:ln w="12700" cap="flat">
              <a:solidFill>
                <a:srgbClr val="181039"/>
              </a:solidFill>
              <a:prstDash val="solid"/>
              <a:round/>
            </a:ln>
          </a:insideH>
          <a:insideV>
            <a:ln w="12700" cap="flat">
              <a:solidFill>
                <a:srgbClr val="181039"/>
              </a:solidFill>
              <a:prstDash val="solid"/>
              <a:round/>
            </a:ln>
          </a:insideV>
        </a:tcBdr>
        <a:fill>
          <a:solidFill>
            <a:schemeClr val="accent1"/>
          </a:solidFill>
        </a:fill>
      </a:tcStyle>
    </a:firstRow>
  </a:tblStyle>
  <a:tblStyle styleId="{C7B018BB-80A7-4F77-B60F-C8B233D01FF8}" styleName="">
    <a:tblBg/>
    <a:wholeTbl>
      <a:tcTxStyle b="off" i="off">
        <a:font>
          <a:latin typeface="Optima"/>
          <a:ea typeface="Optima"/>
          <a:cs typeface="Optima"/>
        </a:font>
        <a:srgbClr val="363929"/>
      </a:tcTxStyle>
      <a:tcStyle>
        <a:tcBdr>
          <a:left>
            <a:ln w="12700" cap="flat">
              <a:solidFill>
                <a:srgbClr val="181039"/>
              </a:solidFill>
              <a:prstDash val="solid"/>
              <a:round/>
            </a:ln>
          </a:left>
          <a:right>
            <a:ln w="12700" cap="flat">
              <a:solidFill>
                <a:srgbClr val="181039"/>
              </a:solidFill>
              <a:prstDash val="solid"/>
              <a:round/>
            </a:ln>
          </a:right>
          <a:top>
            <a:ln w="12700" cap="flat">
              <a:solidFill>
                <a:srgbClr val="181039"/>
              </a:solidFill>
              <a:prstDash val="solid"/>
              <a:round/>
            </a:ln>
          </a:top>
          <a:bottom>
            <a:ln w="12700" cap="flat">
              <a:solidFill>
                <a:srgbClr val="181039"/>
              </a:solidFill>
              <a:prstDash val="solid"/>
              <a:round/>
            </a:ln>
          </a:bottom>
          <a:insideH>
            <a:ln w="12700" cap="flat">
              <a:solidFill>
                <a:srgbClr val="181039"/>
              </a:solidFill>
              <a:prstDash val="solid"/>
              <a:round/>
            </a:ln>
          </a:insideH>
          <a:insideV>
            <a:ln w="12700" cap="flat">
              <a:solidFill>
                <a:srgbClr val="181039"/>
              </a:solidFill>
              <a:prstDash val="solid"/>
              <a:round/>
            </a:ln>
          </a:insideV>
        </a:tcBdr>
        <a:fill>
          <a:solidFill>
            <a:srgbClr val="ECDFD0"/>
          </a:solidFill>
        </a:fill>
      </a:tcStyle>
    </a:wholeTbl>
    <a:band2H>
      <a:tcTxStyle b="def" i="def"/>
      <a:tcStyle>
        <a:tcBdr/>
        <a:fill>
          <a:solidFill>
            <a:srgbClr val="F6F0E9"/>
          </a:solidFill>
        </a:fill>
      </a:tcStyle>
    </a:band2H>
    <a:firstCol>
      <a:tcTxStyle b="on" i="off">
        <a:font>
          <a:latin typeface="Optima"/>
          <a:ea typeface="Optima"/>
          <a:cs typeface="Optima"/>
        </a:font>
        <a:srgbClr val="181039"/>
      </a:tcTxStyle>
      <a:tcStyle>
        <a:tcBdr>
          <a:left>
            <a:ln w="12700" cap="flat">
              <a:solidFill>
                <a:srgbClr val="181039"/>
              </a:solidFill>
              <a:prstDash val="solid"/>
              <a:round/>
            </a:ln>
          </a:left>
          <a:right>
            <a:ln w="12700" cap="flat">
              <a:solidFill>
                <a:srgbClr val="181039"/>
              </a:solidFill>
              <a:prstDash val="solid"/>
              <a:round/>
            </a:ln>
          </a:right>
          <a:top>
            <a:ln w="12700" cap="flat">
              <a:solidFill>
                <a:srgbClr val="181039"/>
              </a:solidFill>
              <a:prstDash val="solid"/>
              <a:round/>
            </a:ln>
          </a:top>
          <a:bottom>
            <a:ln w="12700" cap="flat">
              <a:solidFill>
                <a:srgbClr val="181039"/>
              </a:solidFill>
              <a:prstDash val="solid"/>
              <a:round/>
            </a:ln>
          </a:bottom>
          <a:insideH>
            <a:ln w="12700" cap="flat">
              <a:solidFill>
                <a:srgbClr val="181039"/>
              </a:solidFill>
              <a:prstDash val="solid"/>
              <a:round/>
            </a:ln>
          </a:insideH>
          <a:insideV>
            <a:ln w="12700" cap="flat">
              <a:solidFill>
                <a:srgbClr val="181039"/>
              </a:solidFill>
              <a:prstDash val="solid"/>
              <a:round/>
            </a:ln>
          </a:insideV>
        </a:tcBdr>
        <a:fill>
          <a:solidFill>
            <a:schemeClr val="accent3"/>
          </a:solidFill>
        </a:fill>
      </a:tcStyle>
    </a:firstCol>
    <a:lastRow>
      <a:tcTxStyle b="on" i="off">
        <a:font>
          <a:latin typeface="Optima"/>
          <a:ea typeface="Optima"/>
          <a:cs typeface="Optima"/>
        </a:font>
        <a:srgbClr val="181039"/>
      </a:tcTxStyle>
      <a:tcStyle>
        <a:tcBdr>
          <a:left>
            <a:ln w="12700" cap="flat">
              <a:solidFill>
                <a:srgbClr val="181039"/>
              </a:solidFill>
              <a:prstDash val="solid"/>
              <a:round/>
            </a:ln>
          </a:left>
          <a:right>
            <a:ln w="12700" cap="flat">
              <a:solidFill>
                <a:srgbClr val="181039"/>
              </a:solidFill>
              <a:prstDash val="solid"/>
              <a:round/>
            </a:ln>
          </a:right>
          <a:top>
            <a:ln w="38100" cap="flat">
              <a:solidFill>
                <a:srgbClr val="181039"/>
              </a:solidFill>
              <a:prstDash val="solid"/>
              <a:round/>
            </a:ln>
          </a:top>
          <a:bottom>
            <a:ln w="12700" cap="flat">
              <a:solidFill>
                <a:srgbClr val="181039"/>
              </a:solidFill>
              <a:prstDash val="solid"/>
              <a:round/>
            </a:ln>
          </a:bottom>
          <a:insideH>
            <a:ln w="12700" cap="flat">
              <a:solidFill>
                <a:srgbClr val="181039"/>
              </a:solidFill>
              <a:prstDash val="solid"/>
              <a:round/>
            </a:ln>
          </a:insideH>
          <a:insideV>
            <a:ln w="12700" cap="flat">
              <a:solidFill>
                <a:srgbClr val="181039"/>
              </a:solidFill>
              <a:prstDash val="solid"/>
              <a:round/>
            </a:ln>
          </a:insideV>
        </a:tcBdr>
        <a:fill>
          <a:solidFill>
            <a:schemeClr val="accent3"/>
          </a:solidFill>
        </a:fill>
      </a:tcStyle>
    </a:lastRow>
    <a:firstRow>
      <a:tcTxStyle b="on" i="off">
        <a:font>
          <a:latin typeface="Optima"/>
          <a:ea typeface="Optima"/>
          <a:cs typeface="Optima"/>
        </a:font>
        <a:srgbClr val="181039"/>
      </a:tcTxStyle>
      <a:tcStyle>
        <a:tcBdr>
          <a:left>
            <a:ln w="12700" cap="flat">
              <a:solidFill>
                <a:srgbClr val="181039"/>
              </a:solidFill>
              <a:prstDash val="solid"/>
              <a:round/>
            </a:ln>
          </a:left>
          <a:right>
            <a:ln w="12700" cap="flat">
              <a:solidFill>
                <a:srgbClr val="181039"/>
              </a:solidFill>
              <a:prstDash val="solid"/>
              <a:round/>
            </a:ln>
          </a:right>
          <a:top>
            <a:ln w="12700" cap="flat">
              <a:solidFill>
                <a:srgbClr val="181039"/>
              </a:solidFill>
              <a:prstDash val="solid"/>
              <a:round/>
            </a:ln>
          </a:top>
          <a:bottom>
            <a:ln w="38100" cap="flat">
              <a:solidFill>
                <a:srgbClr val="181039"/>
              </a:solidFill>
              <a:prstDash val="solid"/>
              <a:round/>
            </a:ln>
          </a:bottom>
          <a:insideH>
            <a:ln w="12700" cap="flat">
              <a:solidFill>
                <a:srgbClr val="181039"/>
              </a:solidFill>
              <a:prstDash val="solid"/>
              <a:round/>
            </a:ln>
          </a:insideH>
          <a:insideV>
            <a:ln w="12700" cap="flat">
              <a:solidFill>
                <a:srgbClr val="181039"/>
              </a:solidFill>
              <a:prstDash val="solid"/>
              <a:round/>
            </a:ln>
          </a:insideV>
        </a:tcBdr>
        <a:fill>
          <a:solidFill>
            <a:schemeClr val="accent3"/>
          </a:solidFill>
        </a:fill>
      </a:tcStyle>
    </a:firstRow>
  </a:tblStyle>
  <a:tblStyle styleId="{EEE7283C-3CF3-47DC-8721-378D4A62B228}" styleName="">
    <a:tblBg/>
    <a:wholeTbl>
      <a:tcTxStyle b="off" i="off">
        <a:font>
          <a:latin typeface="Optima"/>
          <a:ea typeface="Optima"/>
          <a:cs typeface="Optima"/>
        </a:font>
        <a:srgbClr val="363929"/>
      </a:tcTxStyle>
      <a:tcStyle>
        <a:tcBdr>
          <a:left>
            <a:ln w="12700" cap="flat">
              <a:solidFill>
                <a:srgbClr val="181039"/>
              </a:solidFill>
              <a:prstDash val="solid"/>
              <a:round/>
            </a:ln>
          </a:left>
          <a:right>
            <a:ln w="12700" cap="flat">
              <a:solidFill>
                <a:srgbClr val="181039"/>
              </a:solidFill>
              <a:prstDash val="solid"/>
              <a:round/>
            </a:ln>
          </a:right>
          <a:top>
            <a:ln w="12700" cap="flat">
              <a:solidFill>
                <a:srgbClr val="181039"/>
              </a:solidFill>
              <a:prstDash val="solid"/>
              <a:round/>
            </a:ln>
          </a:top>
          <a:bottom>
            <a:ln w="12700" cap="flat">
              <a:solidFill>
                <a:srgbClr val="181039"/>
              </a:solidFill>
              <a:prstDash val="solid"/>
              <a:round/>
            </a:ln>
          </a:bottom>
          <a:insideH>
            <a:ln w="12700" cap="flat">
              <a:solidFill>
                <a:srgbClr val="181039"/>
              </a:solidFill>
              <a:prstDash val="solid"/>
              <a:round/>
            </a:ln>
          </a:insideH>
          <a:insideV>
            <a:ln w="12700" cap="flat">
              <a:solidFill>
                <a:srgbClr val="181039"/>
              </a:solidFill>
              <a:prstDash val="solid"/>
              <a:round/>
            </a:ln>
          </a:insideV>
        </a:tcBdr>
        <a:fill>
          <a:solidFill>
            <a:srgbClr val="D4D0D2"/>
          </a:solidFill>
        </a:fill>
      </a:tcStyle>
    </a:wholeTbl>
    <a:band2H>
      <a:tcTxStyle b="def" i="def"/>
      <a:tcStyle>
        <a:tcBdr/>
        <a:fill>
          <a:solidFill>
            <a:srgbClr val="EBE9EA"/>
          </a:solidFill>
        </a:fill>
      </a:tcStyle>
    </a:band2H>
    <a:firstCol>
      <a:tcTxStyle b="on" i="off">
        <a:font>
          <a:latin typeface="Optima"/>
          <a:ea typeface="Optima"/>
          <a:cs typeface="Optima"/>
        </a:font>
        <a:srgbClr val="181039"/>
      </a:tcTxStyle>
      <a:tcStyle>
        <a:tcBdr>
          <a:left>
            <a:ln w="12700" cap="flat">
              <a:solidFill>
                <a:srgbClr val="181039"/>
              </a:solidFill>
              <a:prstDash val="solid"/>
              <a:round/>
            </a:ln>
          </a:left>
          <a:right>
            <a:ln w="12700" cap="flat">
              <a:solidFill>
                <a:srgbClr val="181039"/>
              </a:solidFill>
              <a:prstDash val="solid"/>
              <a:round/>
            </a:ln>
          </a:right>
          <a:top>
            <a:ln w="12700" cap="flat">
              <a:solidFill>
                <a:srgbClr val="181039"/>
              </a:solidFill>
              <a:prstDash val="solid"/>
              <a:round/>
            </a:ln>
          </a:top>
          <a:bottom>
            <a:ln w="12700" cap="flat">
              <a:solidFill>
                <a:srgbClr val="181039"/>
              </a:solidFill>
              <a:prstDash val="solid"/>
              <a:round/>
            </a:ln>
          </a:bottom>
          <a:insideH>
            <a:ln w="12700" cap="flat">
              <a:solidFill>
                <a:srgbClr val="181039"/>
              </a:solidFill>
              <a:prstDash val="solid"/>
              <a:round/>
            </a:ln>
          </a:insideH>
          <a:insideV>
            <a:ln w="12700" cap="flat">
              <a:solidFill>
                <a:srgbClr val="181039"/>
              </a:solidFill>
              <a:prstDash val="solid"/>
              <a:round/>
            </a:ln>
          </a:insideV>
        </a:tcBdr>
        <a:fill>
          <a:solidFill>
            <a:schemeClr val="accent6"/>
          </a:solidFill>
        </a:fill>
      </a:tcStyle>
    </a:firstCol>
    <a:lastRow>
      <a:tcTxStyle b="on" i="off">
        <a:font>
          <a:latin typeface="Optima"/>
          <a:ea typeface="Optima"/>
          <a:cs typeface="Optima"/>
        </a:font>
        <a:srgbClr val="181039"/>
      </a:tcTxStyle>
      <a:tcStyle>
        <a:tcBdr>
          <a:left>
            <a:ln w="12700" cap="flat">
              <a:solidFill>
                <a:srgbClr val="181039"/>
              </a:solidFill>
              <a:prstDash val="solid"/>
              <a:round/>
            </a:ln>
          </a:left>
          <a:right>
            <a:ln w="12700" cap="flat">
              <a:solidFill>
                <a:srgbClr val="181039"/>
              </a:solidFill>
              <a:prstDash val="solid"/>
              <a:round/>
            </a:ln>
          </a:right>
          <a:top>
            <a:ln w="38100" cap="flat">
              <a:solidFill>
                <a:srgbClr val="181039"/>
              </a:solidFill>
              <a:prstDash val="solid"/>
              <a:round/>
            </a:ln>
          </a:top>
          <a:bottom>
            <a:ln w="12700" cap="flat">
              <a:solidFill>
                <a:srgbClr val="181039"/>
              </a:solidFill>
              <a:prstDash val="solid"/>
              <a:round/>
            </a:ln>
          </a:bottom>
          <a:insideH>
            <a:ln w="12700" cap="flat">
              <a:solidFill>
                <a:srgbClr val="181039"/>
              </a:solidFill>
              <a:prstDash val="solid"/>
              <a:round/>
            </a:ln>
          </a:insideH>
          <a:insideV>
            <a:ln w="12700" cap="flat">
              <a:solidFill>
                <a:srgbClr val="181039"/>
              </a:solidFill>
              <a:prstDash val="solid"/>
              <a:round/>
            </a:ln>
          </a:insideV>
        </a:tcBdr>
        <a:fill>
          <a:solidFill>
            <a:schemeClr val="accent6"/>
          </a:solidFill>
        </a:fill>
      </a:tcStyle>
    </a:lastRow>
    <a:firstRow>
      <a:tcTxStyle b="on" i="off">
        <a:font>
          <a:latin typeface="Optima"/>
          <a:ea typeface="Optima"/>
          <a:cs typeface="Optima"/>
        </a:font>
        <a:srgbClr val="181039"/>
      </a:tcTxStyle>
      <a:tcStyle>
        <a:tcBdr>
          <a:left>
            <a:ln w="12700" cap="flat">
              <a:solidFill>
                <a:srgbClr val="181039"/>
              </a:solidFill>
              <a:prstDash val="solid"/>
              <a:round/>
            </a:ln>
          </a:left>
          <a:right>
            <a:ln w="12700" cap="flat">
              <a:solidFill>
                <a:srgbClr val="181039"/>
              </a:solidFill>
              <a:prstDash val="solid"/>
              <a:round/>
            </a:ln>
          </a:right>
          <a:top>
            <a:ln w="12700" cap="flat">
              <a:solidFill>
                <a:srgbClr val="181039"/>
              </a:solidFill>
              <a:prstDash val="solid"/>
              <a:round/>
            </a:ln>
          </a:top>
          <a:bottom>
            <a:ln w="38100" cap="flat">
              <a:solidFill>
                <a:srgbClr val="181039"/>
              </a:solidFill>
              <a:prstDash val="solid"/>
              <a:round/>
            </a:ln>
          </a:bottom>
          <a:insideH>
            <a:ln w="12700" cap="flat">
              <a:solidFill>
                <a:srgbClr val="181039"/>
              </a:solidFill>
              <a:prstDash val="solid"/>
              <a:round/>
            </a:ln>
          </a:insideH>
          <a:insideV>
            <a:ln w="12700" cap="flat">
              <a:solidFill>
                <a:srgbClr val="181039"/>
              </a:solidFill>
              <a:prstDash val="solid"/>
              <a:round/>
            </a:ln>
          </a:insideV>
        </a:tcBdr>
        <a:fill>
          <a:solidFill>
            <a:schemeClr val="accent6"/>
          </a:solidFill>
        </a:fill>
      </a:tcStyle>
    </a:firstRow>
  </a:tblStyle>
  <a:tblStyle styleId="{CF821DB8-F4EB-4A41-A1BA-3FCAFE7338EE}" styleName="">
    <a:tblBg/>
    <a:wholeTbl>
      <a:tcTxStyle b="off" i="off">
        <a:font>
          <a:latin typeface="Optima"/>
          <a:ea typeface="Optima"/>
          <a:cs typeface="Optima"/>
        </a:font>
        <a:srgbClr val="36392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b="def" i="def"/>
      <a:tcStyle>
        <a:tcBdr/>
        <a:fill>
          <a:solidFill>
            <a:srgbClr val="181039"/>
          </a:solidFill>
        </a:fill>
      </a:tcStyle>
    </a:band2H>
    <a:firstCol>
      <a:tcTxStyle b="on" i="off">
        <a:font>
          <a:latin typeface="Optima"/>
          <a:ea typeface="Optima"/>
          <a:cs typeface="Optima"/>
        </a:font>
        <a:srgbClr val="18103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Optima"/>
          <a:ea typeface="Optima"/>
          <a:cs typeface="Optima"/>
        </a:font>
        <a:srgbClr val="363929"/>
      </a:tcTxStyle>
      <a:tcStyle>
        <a:tcBdr>
          <a:left>
            <a:ln w="12700" cap="flat">
              <a:noFill/>
              <a:miter lim="400000"/>
            </a:ln>
          </a:left>
          <a:right>
            <a:ln w="12700" cap="flat">
              <a:noFill/>
              <a:miter lim="400000"/>
            </a:ln>
          </a:right>
          <a:top>
            <a:ln w="50800" cap="flat">
              <a:solidFill>
                <a:srgbClr val="363929"/>
              </a:solidFill>
              <a:prstDash val="solid"/>
              <a:round/>
            </a:ln>
          </a:top>
          <a:bottom>
            <a:ln w="25400" cap="flat">
              <a:solidFill>
                <a:srgbClr val="363929"/>
              </a:solidFill>
              <a:prstDash val="solid"/>
              <a:round/>
            </a:ln>
          </a:bottom>
          <a:insideH>
            <a:ln w="12700" cap="flat">
              <a:noFill/>
              <a:miter lim="400000"/>
            </a:ln>
          </a:insideH>
          <a:insideV>
            <a:ln w="12700" cap="flat">
              <a:noFill/>
              <a:miter lim="400000"/>
            </a:ln>
          </a:insideV>
        </a:tcBdr>
        <a:fill>
          <a:solidFill>
            <a:srgbClr val="181039"/>
          </a:solidFill>
        </a:fill>
      </a:tcStyle>
    </a:lastRow>
    <a:firstRow>
      <a:tcTxStyle b="on" i="off">
        <a:font>
          <a:latin typeface="Optima"/>
          <a:ea typeface="Optima"/>
          <a:cs typeface="Optima"/>
        </a:font>
        <a:srgbClr val="181039"/>
      </a:tcTxStyle>
      <a:tcStyle>
        <a:tcBdr>
          <a:left>
            <a:ln w="12700" cap="flat">
              <a:noFill/>
              <a:miter lim="400000"/>
            </a:ln>
          </a:left>
          <a:right>
            <a:ln w="12700" cap="flat">
              <a:noFill/>
              <a:miter lim="400000"/>
            </a:ln>
          </a:right>
          <a:top>
            <a:ln w="25400" cap="flat">
              <a:solidFill>
                <a:srgbClr val="363929"/>
              </a:solidFill>
              <a:prstDash val="solid"/>
              <a:round/>
            </a:ln>
          </a:top>
          <a:bottom>
            <a:ln w="25400" cap="flat">
              <a:solidFill>
                <a:srgbClr val="363929"/>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Optima"/>
          <a:ea typeface="Optima"/>
          <a:cs typeface="Optima"/>
        </a:font>
        <a:srgbClr val="363929"/>
      </a:tcTxStyle>
      <a:tcStyle>
        <a:tcBdr>
          <a:left>
            <a:ln w="12700" cap="flat">
              <a:solidFill>
                <a:srgbClr val="181039"/>
              </a:solidFill>
              <a:prstDash val="solid"/>
              <a:round/>
            </a:ln>
          </a:left>
          <a:right>
            <a:ln w="12700" cap="flat">
              <a:solidFill>
                <a:srgbClr val="181039"/>
              </a:solidFill>
              <a:prstDash val="solid"/>
              <a:round/>
            </a:ln>
          </a:right>
          <a:top>
            <a:ln w="12700" cap="flat">
              <a:solidFill>
                <a:srgbClr val="181039"/>
              </a:solidFill>
              <a:prstDash val="solid"/>
              <a:round/>
            </a:ln>
          </a:top>
          <a:bottom>
            <a:ln w="12700" cap="flat">
              <a:solidFill>
                <a:srgbClr val="181039"/>
              </a:solidFill>
              <a:prstDash val="solid"/>
              <a:round/>
            </a:ln>
          </a:bottom>
          <a:insideH>
            <a:ln w="12700" cap="flat">
              <a:solidFill>
                <a:srgbClr val="181039"/>
              </a:solidFill>
              <a:prstDash val="solid"/>
              <a:round/>
            </a:ln>
          </a:insideH>
          <a:insideV>
            <a:ln w="12700" cap="flat">
              <a:solidFill>
                <a:srgbClr val="181039"/>
              </a:solidFill>
              <a:prstDash val="solid"/>
              <a:round/>
            </a:ln>
          </a:insideV>
        </a:tcBdr>
        <a:fill>
          <a:solidFill>
            <a:srgbClr val="CCCCCB"/>
          </a:solidFill>
        </a:fill>
      </a:tcStyle>
    </a:wholeTbl>
    <a:band2H>
      <a:tcTxStyle b="def" i="def"/>
      <a:tcStyle>
        <a:tcBdr/>
        <a:fill>
          <a:solidFill>
            <a:srgbClr val="E7E7E7"/>
          </a:solidFill>
        </a:fill>
      </a:tcStyle>
    </a:band2H>
    <a:firstCol>
      <a:tcTxStyle b="on" i="off">
        <a:font>
          <a:latin typeface="Optima"/>
          <a:ea typeface="Optima"/>
          <a:cs typeface="Optima"/>
        </a:font>
        <a:srgbClr val="181039"/>
      </a:tcTxStyle>
      <a:tcStyle>
        <a:tcBdr>
          <a:left>
            <a:ln w="12700" cap="flat">
              <a:solidFill>
                <a:srgbClr val="181039"/>
              </a:solidFill>
              <a:prstDash val="solid"/>
              <a:round/>
            </a:ln>
          </a:left>
          <a:right>
            <a:ln w="12700" cap="flat">
              <a:solidFill>
                <a:srgbClr val="181039"/>
              </a:solidFill>
              <a:prstDash val="solid"/>
              <a:round/>
            </a:ln>
          </a:right>
          <a:top>
            <a:ln w="12700" cap="flat">
              <a:solidFill>
                <a:srgbClr val="181039"/>
              </a:solidFill>
              <a:prstDash val="solid"/>
              <a:round/>
            </a:ln>
          </a:top>
          <a:bottom>
            <a:ln w="12700" cap="flat">
              <a:solidFill>
                <a:srgbClr val="181039"/>
              </a:solidFill>
              <a:prstDash val="solid"/>
              <a:round/>
            </a:ln>
          </a:bottom>
          <a:insideH>
            <a:ln w="12700" cap="flat">
              <a:solidFill>
                <a:srgbClr val="181039"/>
              </a:solidFill>
              <a:prstDash val="solid"/>
              <a:round/>
            </a:ln>
          </a:insideH>
          <a:insideV>
            <a:ln w="12700" cap="flat">
              <a:solidFill>
                <a:srgbClr val="181039"/>
              </a:solidFill>
              <a:prstDash val="solid"/>
              <a:round/>
            </a:ln>
          </a:insideV>
        </a:tcBdr>
        <a:fill>
          <a:solidFill>
            <a:srgbClr val="363929"/>
          </a:solidFill>
        </a:fill>
      </a:tcStyle>
    </a:firstCol>
    <a:lastRow>
      <a:tcTxStyle b="on" i="off">
        <a:font>
          <a:latin typeface="Optima"/>
          <a:ea typeface="Optima"/>
          <a:cs typeface="Optima"/>
        </a:font>
        <a:srgbClr val="181039"/>
      </a:tcTxStyle>
      <a:tcStyle>
        <a:tcBdr>
          <a:left>
            <a:ln w="12700" cap="flat">
              <a:solidFill>
                <a:srgbClr val="181039"/>
              </a:solidFill>
              <a:prstDash val="solid"/>
              <a:round/>
            </a:ln>
          </a:left>
          <a:right>
            <a:ln w="12700" cap="flat">
              <a:solidFill>
                <a:srgbClr val="181039"/>
              </a:solidFill>
              <a:prstDash val="solid"/>
              <a:round/>
            </a:ln>
          </a:right>
          <a:top>
            <a:ln w="38100" cap="flat">
              <a:solidFill>
                <a:srgbClr val="181039"/>
              </a:solidFill>
              <a:prstDash val="solid"/>
              <a:round/>
            </a:ln>
          </a:top>
          <a:bottom>
            <a:ln w="12700" cap="flat">
              <a:solidFill>
                <a:srgbClr val="181039"/>
              </a:solidFill>
              <a:prstDash val="solid"/>
              <a:round/>
            </a:ln>
          </a:bottom>
          <a:insideH>
            <a:ln w="12700" cap="flat">
              <a:solidFill>
                <a:srgbClr val="181039"/>
              </a:solidFill>
              <a:prstDash val="solid"/>
              <a:round/>
            </a:ln>
          </a:insideH>
          <a:insideV>
            <a:ln w="12700" cap="flat">
              <a:solidFill>
                <a:srgbClr val="181039"/>
              </a:solidFill>
              <a:prstDash val="solid"/>
              <a:round/>
            </a:ln>
          </a:insideV>
        </a:tcBdr>
        <a:fill>
          <a:solidFill>
            <a:srgbClr val="363929"/>
          </a:solidFill>
        </a:fill>
      </a:tcStyle>
    </a:lastRow>
    <a:firstRow>
      <a:tcTxStyle b="on" i="off">
        <a:font>
          <a:latin typeface="Optima"/>
          <a:ea typeface="Optima"/>
          <a:cs typeface="Optima"/>
        </a:font>
        <a:srgbClr val="181039"/>
      </a:tcTxStyle>
      <a:tcStyle>
        <a:tcBdr>
          <a:left>
            <a:ln w="12700" cap="flat">
              <a:solidFill>
                <a:srgbClr val="181039"/>
              </a:solidFill>
              <a:prstDash val="solid"/>
              <a:round/>
            </a:ln>
          </a:left>
          <a:right>
            <a:ln w="12700" cap="flat">
              <a:solidFill>
                <a:srgbClr val="181039"/>
              </a:solidFill>
              <a:prstDash val="solid"/>
              <a:round/>
            </a:ln>
          </a:right>
          <a:top>
            <a:ln w="12700" cap="flat">
              <a:solidFill>
                <a:srgbClr val="181039"/>
              </a:solidFill>
              <a:prstDash val="solid"/>
              <a:round/>
            </a:ln>
          </a:top>
          <a:bottom>
            <a:ln w="38100" cap="flat">
              <a:solidFill>
                <a:srgbClr val="181039"/>
              </a:solidFill>
              <a:prstDash val="solid"/>
              <a:round/>
            </a:ln>
          </a:bottom>
          <a:insideH>
            <a:ln w="12700" cap="flat">
              <a:solidFill>
                <a:srgbClr val="181039"/>
              </a:solidFill>
              <a:prstDash val="solid"/>
              <a:round/>
            </a:ln>
          </a:insideH>
          <a:insideV>
            <a:ln w="12700" cap="flat">
              <a:solidFill>
                <a:srgbClr val="181039"/>
              </a:solidFill>
              <a:prstDash val="solid"/>
              <a:round/>
            </a:ln>
          </a:insideV>
        </a:tcBdr>
        <a:fill>
          <a:solidFill>
            <a:srgbClr val="363929"/>
          </a:solidFill>
        </a:fill>
      </a:tcStyle>
    </a:firstRow>
  </a:tblStyle>
  <a:tblStyle styleId="{2708684C-4D16-4618-839F-0558EEFCDFE6}" styleName="">
    <a:tblBg/>
    <a:wholeTbl>
      <a:tcTxStyle b="off" i="off">
        <a:font>
          <a:latin typeface="Optima"/>
          <a:ea typeface="Optima"/>
          <a:cs typeface="Optima"/>
        </a:font>
        <a:srgbClr val="363929"/>
      </a:tcTxStyle>
      <a:tcStyle>
        <a:tcBdr>
          <a:left>
            <a:ln w="12700" cap="flat">
              <a:solidFill>
                <a:srgbClr val="363929"/>
              </a:solidFill>
              <a:prstDash val="solid"/>
              <a:round/>
            </a:ln>
          </a:left>
          <a:right>
            <a:ln w="12700" cap="flat">
              <a:solidFill>
                <a:srgbClr val="363929"/>
              </a:solidFill>
              <a:prstDash val="solid"/>
              <a:round/>
            </a:ln>
          </a:right>
          <a:top>
            <a:ln w="12700" cap="flat">
              <a:solidFill>
                <a:srgbClr val="363929"/>
              </a:solidFill>
              <a:prstDash val="solid"/>
              <a:round/>
            </a:ln>
          </a:top>
          <a:bottom>
            <a:ln w="12700" cap="flat">
              <a:solidFill>
                <a:srgbClr val="363929"/>
              </a:solidFill>
              <a:prstDash val="solid"/>
              <a:round/>
            </a:ln>
          </a:bottom>
          <a:insideH>
            <a:ln w="12700" cap="flat">
              <a:solidFill>
                <a:srgbClr val="363929"/>
              </a:solidFill>
              <a:prstDash val="solid"/>
              <a:round/>
            </a:ln>
          </a:insideH>
          <a:insideV>
            <a:ln w="12700" cap="flat">
              <a:solidFill>
                <a:srgbClr val="363929"/>
              </a:solidFill>
              <a:prstDash val="solid"/>
              <a:round/>
            </a:ln>
          </a:insideV>
        </a:tcBdr>
        <a:fill>
          <a:solidFill>
            <a:srgbClr val="363929">
              <a:alpha val="20000"/>
            </a:srgbClr>
          </a:solidFill>
        </a:fill>
      </a:tcStyle>
    </a:wholeTbl>
    <a:band2H>
      <a:tcTxStyle b="def" i="def"/>
      <a:tcStyle>
        <a:tcBdr/>
        <a:fill>
          <a:solidFill>
            <a:srgbClr val="FFFFFF"/>
          </a:solidFill>
        </a:fill>
      </a:tcStyle>
    </a:band2H>
    <a:firstCol>
      <a:tcTxStyle b="on" i="off">
        <a:font>
          <a:latin typeface="Optima"/>
          <a:ea typeface="Optima"/>
          <a:cs typeface="Optima"/>
        </a:font>
        <a:srgbClr val="363929"/>
      </a:tcTxStyle>
      <a:tcStyle>
        <a:tcBdr>
          <a:left>
            <a:ln w="12700" cap="flat">
              <a:solidFill>
                <a:srgbClr val="363929"/>
              </a:solidFill>
              <a:prstDash val="solid"/>
              <a:round/>
            </a:ln>
          </a:left>
          <a:right>
            <a:ln w="12700" cap="flat">
              <a:solidFill>
                <a:srgbClr val="363929"/>
              </a:solidFill>
              <a:prstDash val="solid"/>
              <a:round/>
            </a:ln>
          </a:right>
          <a:top>
            <a:ln w="12700" cap="flat">
              <a:solidFill>
                <a:srgbClr val="363929"/>
              </a:solidFill>
              <a:prstDash val="solid"/>
              <a:round/>
            </a:ln>
          </a:top>
          <a:bottom>
            <a:ln w="12700" cap="flat">
              <a:solidFill>
                <a:srgbClr val="363929"/>
              </a:solidFill>
              <a:prstDash val="solid"/>
              <a:round/>
            </a:ln>
          </a:bottom>
          <a:insideH>
            <a:ln w="12700" cap="flat">
              <a:solidFill>
                <a:srgbClr val="363929"/>
              </a:solidFill>
              <a:prstDash val="solid"/>
              <a:round/>
            </a:ln>
          </a:insideH>
          <a:insideV>
            <a:ln w="12700" cap="flat">
              <a:solidFill>
                <a:srgbClr val="363929"/>
              </a:solidFill>
              <a:prstDash val="solid"/>
              <a:round/>
            </a:ln>
          </a:insideV>
        </a:tcBdr>
        <a:fill>
          <a:solidFill>
            <a:srgbClr val="363929">
              <a:alpha val="20000"/>
            </a:srgbClr>
          </a:solidFill>
        </a:fill>
      </a:tcStyle>
    </a:firstCol>
    <a:lastRow>
      <a:tcTxStyle b="on" i="off">
        <a:font>
          <a:latin typeface="Optima"/>
          <a:ea typeface="Optima"/>
          <a:cs typeface="Optima"/>
        </a:font>
        <a:srgbClr val="363929"/>
      </a:tcTxStyle>
      <a:tcStyle>
        <a:tcBdr>
          <a:left>
            <a:ln w="12700" cap="flat">
              <a:solidFill>
                <a:srgbClr val="363929"/>
              </a:solidFill>
              <a:prstDash val="solid"/>
              <a:round/>
            </a:ln>
          </a:left>
          <a:right>
            <a:ln w="12700" cap="flat">
              <a:solidFill>
                <a:srgbClr val="363929"/>
              </a:solidFill>
              <a:prstDash val="solid"/>
              <a:round/>
            </a:ln>
          </a:right>
          <a:top>
            <a:ln w="50800" cap="flat">
              <a:solidFill>
                <a:srgbClr val="363929"/>
              </a:solidFill>
              <a:prstDash val="solid"/>
              <a:round/>
            </a:ln>
          </a:top>
          <a:bottom>
            <a:ln w="12700" cap="flat">
              <a:solidFill>
                <a:srgbClr val="363929"/>
              </a:solidFill>
              <a:prstDash val="solid"/>
              <a:round/>
            </a:ln>
          </a:bottom>
          <a:insideH>
            <a:ln w="12700" cap="flat">
              <a:solidFill>
                <a:srgbClr val="363929"/>
              </a:solidFill>
              <a:prstDash val="solid"/>
              <a:round/>
            </a:ln>
          </a:insideH>
          <a:insideV>
            <a:ln w="12700" cap="flat">
              <a:solidFill>
                <a:srgbClr val="363929"/>
              </a:solidFill>
              <a:prstDash val="solid"/>
              <a:round/>
            </a:ln>
          </a:insideV>
        </a:tcBdr>
        <a:fill>
          <a:noFill/>
        </a:fill>
      </a:tcStyle>
    </a:lastRow>
    <a:firstRow>
      <a:tcTxStyle b="on" i="off">
        <a:font>
          <a:latin typeface="Optima"/>
          <a:ea typeface="Optima"/>
          <a:cs typeface="Optima"/>
        </a:font>
        <a:srgbClr val="363929"/>
      </a:tcTxStyle>
      <a:tcStyle>
        <a:tcBdr>
          <a:left>
            <a:ln w="12700" cap="flat">
              <a:solidFill>
                <a:srgbClr val="363929"/>
              </a:solidFill>
              <a:prstDash val="solid"/>
              <a:round/>
            </a:ln>
          </a:left>
          <a:right>
            <a:ln w="12700" cap="flat">
              <a:solidFill>
                <a:srgbClr val="363929"/>
              </a:solidFill>
              <a:prstDash val="solid"/>
              <a:round/>
            </a:ln>
          </a:right>
          <a:top>
            <a:ln w="12700" cap="flat">
              <a:solidFill>
                <a:srgbClr val="363929"/>
              </a:solidFill>
              <a:prstDash val="solid"/>
              <a:round/>
            </a:ln>
          </a:top>
          <a:bottom>
            <a:ln w="25400" cap="flat">
              <a:solidFill>
                <a:srgbClr val="363929"/>
              </a:solidFill>
              <a:prstDash val="solid"/>
              <a:round/>
            </a:ln>
          </a:bottom>
          <a:insideH>
            <a:ln w="12700" cap="flat">
              <a:solidFill>
                <a:srgbClr val="363929"/>
              </a:solidFill>
              <a:prstDash val="solid"/>
              <a:round/>
            </a:ln>
          </a:insideH>
          <a:insideV>
            <a:ln w="12700" cap="flat">
              <a:solidFill>
                <a:srgbClr val="363929"/>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prstGeom prst="rect">
            <a:avLst/>
          </a:prstGeom>
        </p:spPr>
        <p:txBody>
          <a:bodyPr/>
          <a:lstStyle>
            <a:lvl1pPr>
              <a:tabLst>
                <a:tab pos="1485900" algn="l"/>
              </a:tabLst>
            </a:lvl1pPr>
          </a:lstStyle>
          <a:p>
            <a:pPr/>
            <a:r>
              <a:t>Title Text</a:t>
            </a:r>
          </a:p>
        </p:txBody>
      </p:sp>
      <p:sp>
        <p:nvSpPr>
          <p:cNvPr id="12" name="Shape 12"/>
          <p:cNvSpPr/>
          <p:nvPr>
            <p:ph type="body" sz="quarter"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3" name="Shape 93"/>
          <p:cNvSpPr/>
          <p:nvPr>
            <p:ph type="body" idx="1"/>
          </p:nvPr>
        </p:nvSpPr>
        <p:spPr>
          <a:xfrm>
            <a:off x="1955800" y="1663700"/>
            <a:ext cx="9753600" cy="6413500"/>
          </a:xfrm>
          <a:prstGeom prst="rect">
            <a:avLst/>
          </a:prstGeom>
        </p:spPr>
        <p:txBody>
          <a:bodyPr anchor="ctr"/>
          <a:lstStyle>
            <a:lvl1pPr marL="546100" indent="-546100" algn="l">
              <a:spcBef>
                <a:spcPts val="5000"/>
              </a:spcBef>
              <a:buSzPct val="35000"/>
              <a:buBlip>
                <a:blip r:embed="rId3"/>
              </a:buBlip>
              <a:defRPr sz="4000"/>
            </a:lvl1pPr>
            <a:lvl2pPr marL="1092200" indent="-546100" algn="l">
              <a:spcBef>
                <a:spcPts val="5000"/>
              </a:spcBef>
              <a:buSzPct val="35000"/>
              <a:buBlip>
                <a:blip r:embed="rId3"/>
              </a:buBlip>
              <a:defRPr sz="4000"/>
            </a:lvl2pPr>
            <a:lvl3pPr marL="1638300" indent="-546100" algn="l">
              <a:spcBef>
                <a:spcPts val="5000"/>
              </a:spcBef>
              <a:buSzPct val="35000"/>
              <a:buBlip>
                <a:blip r:embed="rId3"/>
              </a:buBlip>
              <a:defRPr sz="4000"/>
            </a:lvl3pPr>
            <a:lvl4pPr marL="2184400" indent="-546100" algn="l">
              <a:spcBef>
                <a:spcPts val="5000"/>
              </a:spcBef>
              <a:buSzPct val="35000"/>
              <a:buBlip>
                <a:blip r:embed="rId3"/>
              </a:buBlip>
              <a:defRPr sz="4000"/>
            </a:lvl4pPr>
            <a:lvl5pPr marL="2730500" indent="-546100" algn="l">
              <a:spcBef>
                <a:spcPts val="5000"/>
              </a:spcBef>
              <a:buSzPct val="35000"/>
              <a:buBlip>
                <a:blip r:embed="rId3"/>
              </a:buBlip>
              <a:defRPr sz="4000"/>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94" name="Shape 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1" name="Shape 101"/>
          <p:cNvSpPr/>
          <p:nvPr>
            <p:ph type="pic" sz="half" idx="13"/>
          </p:nvPr>
        </p:nvSpPr>
        <p:spPr>
          <a:xfrm>
            <a:off x="1414839" y="762000"/>
            <a:ext cx="5448303" cy="8229600"/>
          </a:xfrm>
          <a:prstGeom prst="rect">
            <a:avLst/>
          </a:prstGeom>
        </p:spPr>
        <p:txBody>
          <a:bodyPr lIns="91439" tIns="45719" rIns="91439" bIns="45719">
            <a:noAutofit/>
          </a:bodyPr>
          <a:lstStyle/>
          <a:p>
            <a:pPr/>
          </a:p>
        </p:txBody>
      </p:sp>
      <p:sp>
        <p:nvSpPr>
          <p:cNvPr id="102" name="Shape 102"/>
          <p:cNvSpPr/>
          <p:nvPr>
            <p:ph type="pic" sz="quarter" idx="14"/>
          </p:nvPr>
        </p:nvSpPr>
        <p:spPr>
          <a:xfrm>
            <a:off x="7510839" y="762118"/>
            <a:ext cx="4762503" cy="3149601"/>
          </a:xfrm>
          <a:prstGeom prst="rect">
            <a:avLst/>
          </a:prstGeom>
        </p:spPr>
        <p:txBody>
          <a:bodyPr lIns="91439" tIns="45719" rIns="91439" bIns="45719">
            <a:noAutofit/>
          </a:bodyPr>
          <a:lstStyle/>
          <a:p>
            <a:pPr/>
          </a:p>
        </p:txBody>
      </p:sp>
      <p:sp>
        <p:nvSpPr>
          <p:cNvPr id="103" name="Shape 103"/>
          <p:cNvSpPr/>
          <p:nvPr>
            <p:ph type="pic" sz="quarter" idx="15"/>
          </p:nvPr>
        </p:nvSpPr>
        <p:spPr>
          <a:xfrm>
            <a:off x="7510839" y="4597517"/>
            <a:ext cx="4762503" cy="4394202"/>
          </a:xfrm>
          <a:prstGeom prst="rect">
            <a:avLst/>
          </a:prstGeom>
        </p:spPr>
        <p:txBody>
          <a:bodyPr lIns="91439" tIns="45719" rIns="91439" bIns="45719">
            <a:noAutofit/>
          </a:bodyPr>
          <a:lstStyle/>
          <a:p>
            <a:pPr/>
          </a:p>
        </p:txBody>
      </p:sp>
      <p:sp>
        <p:nvSpPr>
          <p:cNvPr id="104" name="Shape 10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1" name="Shape 111"/>
          <p:cNvSpPr/>
          <p:nvPr>
            <p:ph type="body" sz="quarter" idx="1"/>
          </p:nvPr>
        </p:nvSpPr>
        <p:spPr>
          <a:xfrm>
            <a:off x="1625600" y="6362700"/>
            <a:ext cx="10464800" cy="537213"/>
          </a:xfrm>
          <a:prstGeom prst="rect">
            <a:avLst/>
          </a:prstGeom>
        </p:spPr>
        <p:txBody>
          <a:bodyPr/>
          <a:lstStyle>
            <a:lvl1pPr defTabSz="584200">
              <a:defRPr sz="2800"/>
            </a:lvl1pPr>
            <a:lvl2pPr defTabSz="584200">
              <a:defRPr sz="2800"/>
            </a:lvl2pPr>
            <a:lvl3pPr defTabSz="584200">
              <a:defRPr sz="2800"/>
            </a:lvl3pPr>
            <a:lvl4pPr defTabSz="584200">
              <a:defRPr sz="2800"/>
            </a:lvl4pPr>
            <a:lvl5pPr defTabSz="584200">
              <a:defRPr sz="2800"/>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12" name="Shape 112"/>
          <p:cNvSpPr/>
          <p:nvPr>
            <p:ph type="body" sz="quarter" idx="13"/>
          </p:nvPr>
        </p:nvSpPr>
        <p:spPr>
          <a:xfrm>
            <a:off x="1625600" y="4254500"/>
            <a:ext cx="10464800" cy="711205"/>
          </a:xfrm>
          <a:prstGeom prst="rect">
            <a:avLst/>
          </a:prstGeom>
        </p:spPr>
        <p:txBody>
          <a:bodyPr anchor="ctr"/>
          <a:lstStyle/>
          <a:p>
            <a:pPr defTabSz="578358">
              <a:spcBef>
                <a:spcPts val="2300"/>
              </a:spcBef>
              <a:defRPr sz="3959">
                <a:effectLst/>
              </a:defRPr>
            </a:pPr>
          </a:p>
        </p:txBody>
      </p:sp>
      <p:sp>
        <p:nvSpPr>
          <p:cNvPr id="113" name="Shape 1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0" name="Shape 120"/>
          <p:cNvSpPr/>
          <p:nvPr>
            <p:ph type="pic" idx="13"/>
          </p:nvPr>
        </p:nvSpPr>
        <p:spPr>
          <a:xfrm>
            <a:off x="0" y="0"/>
            <a:ext cx="13004800" cy="9753600"/>
          </a:xfrm>
          <a:prstGeom prst="rect">
            <a:avLst/>
          </a:prstGeom>
        </p:spPr>
        <p:txBody>
          <a:bodyPr lIns="91439" tIns="45719" rIns="91439" bIns="45719">
            <a:noAutofit/>
          </a:bodyPr>
          <a:lstStyle/>
          <a:p>
            <a:pPr/>
          </a:p>
        </p:txBody>
      </p:sp>
      <p:sp>
        <p:nvSpPr>
          <p:cNvPr id="121" name="Shape 12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8" name="Shape 12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sz="quarter" idx="13"/>
          </p:nvPr>
        </p:nvSpPr>
        <p:spPr>
          <a:xfrm>
            <a:off x="4286250" y="1724010"/>
            <a:ext cx="5422900" cy="4073541"/>
          </a:xfrm>
          <a:prstGeom prst="rect">
            <a:avLst/>
          </a:prstGeom>
        </p:spPr>
        <p:txBody>
          <a:bodyPr lIns="91439" tIns="45719" rIns="91439" bIns="45719">
            <a:noAutofit/>
          </a:bodyPr>
          <a:lstStyle/>
          <a:p>
            <a:pPr/>
          </a:p>
        </p:txBody>
      </p:sp>
      <p:sp>
        <p:nvSpPr>
          <p:cNvPr id="21" name="Shape 21"/>
          <p:cNvSpPr/>
          <p:nvPr>
            <p:ph type="title"/>
          </p:nvPr>
        </p:nvSpPr>
        <p:spPr>
          <a:xfrm>
            <a:off x="1778000" y="6019800"/>
            <a:ext cx="10464800" cy="2019300"/>
          </a:xfrm>
          <a:prstGeom prst="rect">
            <a:avLst/>
          </a:prstGeom>
        </p:spPr>
        <p:txBody>
          <a:bodyPr anchor="ctr"/>
          <a:lstStyle>
            <a:lvl1pPr>
              <a:tabLst>
                <a:tab pos="1485900" algn="l"/>
              </a:tabLst>
            </a:lvl1pPr>
          </a:lstStyle>
          <a:p>
            <a:pPr/>
            <a:r>
              <a:t>Title Text</a:t>
            </a:r>
          </a:p>
        </p:txBody>
      </p:sp>
      <p:sp>
        <p:nvSpPr>
          <p:cNvPr id="22" name="Shape 22"/>
          <p:cNvSpPr/>
          <p:nvPr>
            <p:ph type="body" sz="quarter" idx="1"/>
          </p:nvPr>
        </p:nvSpPr>
        <p:spPr>
          <a:xfrm>
            <a:off x="1778000" y="7861300"/>
            <a:ext cx="10464800" cy="14732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2222500" y="3581400"/>
            <a:ext cx="9575800" cy="2590800"/>
          </a:xfrm>
          <a:prstGeom prst="rect">
            <a:avLst/>
          </a:prstGeom>
        </p:spPr>
        <p:txBody>
          <a:bodyPr anchor="ctr"/>
          <a:lstStyle>
            <a:lvl1pPr>
              <a:tabLst>
                <a:tab pos="1485900" algn="l"/>
              </a:tabLst>
              <a:defRPr sz="6800"/>
            </a:lvl1p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quarter" idx="13"/>
          </p:nvPr>
        </p:nvSpPr>
        <p:spPr>
          <a:xfrm>
            <a:off x="7658100" y="2184400"/>
            <a:ext cx="4038600" cy="5410200"/>
          </a:xfrm>
          <a:prstGeom prst="rect">
            <a:avLst/>
          </a:prstGeom>
        </p:spPr>
        <p:txBody>
          <a:bodyPr lIns="91439" tIns="45719" rIns="91439" bIns="45719">
            <a:noAutofit/>
          </a:bodyPr>
          <a:lstStyle/>
          <a:p>
            <a:pPr/>
          </a:p>
        </p:txBody>
      </p:sp>
      <p:sp>
        <p:nvSpPr>
          <p:cNvPr id="39" name="Shape 39"/>
          <p:cNvSpPr/>
          <p:nvPr>
            <p:ph type="title"/>
          </p:nvPr>
        </p:nvSpPr>
        <p:spPr>
          <a:xfrm>
            <a:off x="1104900" y="1993900"/>
            <a:ext cx="6299200" cy="3124200"/>
          </a:xfrm>
          <a:prstGeom prst="rect">
            <a:avLst/>
          </a:prstGeom>
        </p:spPr>
        <p:txBody>
          <a:bodyPr/>
          <a:lstStyle>
            <a:lvl1pPr>
              <a:tabLst>
                <a:tab pos="1485900" algn="l"/>
              </a:tabLst>
              <a:defRPr sz="6800"/>
            </a:lvl1pPr>
          </a:lstStyle>
          <a:p>
            <a:pPr/>
            <a:r>
              <a:t>Title Text</a:t>
            </a:r>
          </a:p>
        </p:txBody>
      </p:sp>
      <p:sp>
        <p:nvSpPr>
          <p:cNvPr id="40" name="Shape 40"/>
          <p:cNvSpPr/>
          <p:nvPr>
            <p:ph type="body" sz="quarter" idx="1"/>
          </p:nvPr>
        </p:nvSpPr>
        <p:spPr>
          <a:xfrm>
            <a:off x="1104900" y="5257800"/>
            <a:ext cx="6299200" cy="2844800"/>
          </a:xfrm>
          <a:prstGeom prst="rect">
            <a:avLst/>
          </a:prstGeom>
        </p:spPr>
        <p:txBody>
          <a:bodyPr/>
          <a:lstStyle>
            <a:lvl1pPr>
              <a:defRPr sz="4000"/>
            </a:lvl1pPr>
            <a:lvl2pPr>
              <a:defRPr sz="4000"/>
            </a:lvl2pPr>
            <a:lvl3pPr>
              <a:defRPr sz="4000"/>
            </a:lvl3pPr>
            <a:lvl4pPr>
              <a:defRPr sz="4000"/>
            </a:lvl4pPr>
            <a:lvl5pPr>
              <a:defRPr sz="40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8" name="Shape 48"/>
          <p:cNvSpPr/>
          <p:nvPr>
            <p:ph type="title"/>
          </p:nvPr>
        </p:nvSpPr>
        <p:spPr>
          <a:xfrm>
            <a:off x="2044700" y="152400"/>
            <a:ext cx="9575800" cy="2590800"/>
          </a:xfrm>
          <a:prstGeom prst="rect">
            <a:avLst/>
          </a:prstGeom>
        </p:spPr>
        <p:txBody>
          <a:bodyPr anchor="ctr"/>
          <a:lstStyle>
            <a:lvl1pPr>
              <a:tabLst>
                <a:tab pos="1485900" algn="l"/>
              </a:tabLst>
              <a:defRPr sz="6800"/>
            </a:lvl1p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Ins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6" name="Shape 56"/>
          <p:cNvSpPr/>
          <p:nvPr>
            <p:ph type="title"/>
          </p:nvPr>
        </p:nvSpPr>
        <p:spPr>
          <a:xfrm>
            <a:off x="2044700" y="3581400"/>
            <a:ext cx="9575800" cy="2590800"/>
          </a:xfrm>
          <a:prstGeom prst="rect">
            <a:avLst/>
          </a:prstGeom>
        </p:spPr>
        <p:txBody>
          <a:bodyPr anchor="ctr"/>
          <a:lstStyle>
            <a:lvl1pPr>
              <a:tabLst>
                <a:tab pos="1485900" algn="l"/>
              </a:tabLst>
              <a:defRPr sz="6800"/>
            </a:lvl1pPr>
          </a:lstStyle>
          <a:p>
            <a:pPr/>
            <a:r>
              <a:t>Title Text</a:t>
            </a:r>
          </a:p>
        </p:txBody>
      </p:sp>
      <p:sp>
        <p:nvSpPr>
          <p:cNvPr id="57" name="Shape 5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4" name="Shape 64"/>
          <p:cNvSpPr/>
          <p:nvPr>
            <p:ph type="title"/>
          </p:nvPr>
        </p:nvSpPr>
        <p:spPr>
          <a:xfrm>
            <a:off x="1968500" y="152400"/>
            <a:ext cx="9753600" cy="2590800"/>
          </a:xfrm>
          <a:prstGeom prst="rect">
            <a:avLst/>
          </a:prstGeom>
        </p:spPr>
        <p:txBody>
          <a:bodyPr anchor="ctr"/>
          <a:lstStyle>
            <a:lvl1pPr>
              <a:tabLst>
                <a:tab pos="1485900" algn="l"/>
              </a:tabLst>
              <a:defRPr sz="6800"/>
            </a:lvl1pPr>
          </a:lstStyle>
          <a:p>
            <a:pPr/>
            <a:r>
              <a:t>Title Text</a:t>
            </a:r>
          </a:p>
        </p:txBody>
      </p:sp>
      <p:sp>
        <p:nvSpPr>
          <p:cNvPr id="65" name="Shape 65"/>
          <p:cNvSpPr/>
          <p:nvPr>
            <p:ph type="body" idx="1"/>
          </p:nvPr>
        </p:nvSpPr>
        <p:spPr>
          <a:xfrm>
            <a:off x="1968500" y="2743200"/>
            <a:ext cx="9753600" cy="5842000"/>
          </a:xfrm>
          <a:prstGeom prst="rect">
            <a:avLst/>
          </a:prstGeom>
        </p:spPr>
        <p:txBody>
          <a:bodyPr anchor="ctr"/>
          <a:lstStyle>
            <a:lvl1pPr marL="546100" indent="-546100" algn="l">
              <a:spcBef>
                <a:spcPts val="5000"/>
              </a:spcBef>
              <a:buSzPct val="35000"/>
              <a:buBlip>
                <a:blip r:embed="rId3"/>
              </a:buBlip>
              <a:defRPr sz="4000"/>
            </a:lvl1pPr>
            <a:lvl2pPr marL="1092200" indent="-546100" algn="l">
              <a:spcBef>
                <a:spcPts val="5000"/>
              </a:spcBef>
              <a:buSzPct val="35000"/>
              <a:buBlip>
                <a:blip r:embed="rId3"/>
              </a:buBlip>
              <a:defRPr sz="4000"/>
            </a:lvl2pPr>
            <a:lvl3pPr marL="1638300" indent="-546100" algn="l">
              <a:spcBef>
                <a:spcPts val="5000"/>
              </a:spcBef>
              <a:buSzPct val="35000"/>
              <a:buBlip>
                <a:blip r:embed="rId3"/>
              </a:buBlip>
              <a:defRPr sz="4000"/>
            </a:lvl3pPr>
            <a:lvl4pPr marL="2184400" indent="-546100" algn="l">
              <a:spcBef>
                <a:spcPts val="5000"/>
              </a:spcBef>
              <a:buSzPct val="35000"/>
              <a:buBlip>
                <a:blip r:embed="rId3"/>
              </a:buBlip>
              <a:defRPr sz="4000"/>
            </a:lvl4pPr>
            <a:lvl5pPr marL="2730500" indent="-546100" algn="l">
              <a:spcBef>
                <a:spcPts val="5000"/>
              </a:spcBef>
              <a:buSzPct val="35000"/>
              <a:buBlip>
                <a:blip r:embed="rId3"/>
              </a:buBlip>
              <a:defRPr sz="4000"/>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66" name="Shape 6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3" name="Shape 73"/>
          <p:cNvSpPr/>
          <p:nvPr>
            <p:ph type="pic" sz="quarter" idx="13"/>
          </p:nvPr>
        </p:nvSpPr>
        <p:spPr>
          <a:xfrm>
            <a:off x="7440166" y="2857500"/>
            <a:ext cx="4015234" cy="5613400"/>
          </a:xfrm>
          <a:prstGeom prst="rect">
            <a:avLst/>
          </a:prstGeom>
        </p:spPr>
        <p:txBody>
          <a:bodyPr lIns="91439" tIns="45719" rIns="91439" bIns="45719">
            <a:noAutofit/>
          </a:bodyPr>
          <a:lstStyle/>
          <a:p>
            <a:pPr/>
          </a:p>
        </p:txBody>
      </p:sp>
      <p:sp>
        <p:nvSpPr>
          <p:cNvPr id="74" name="Shape 74"/>
          <p:cNvSpPr/>
          <p:nvPr>
            <p:ph type="title"/>
          </p:nvPr>
        </p:nvSpPr>
        <p:spPr>
          <a:xfrm>
            <a:off x="1968500" y="152400"/>
            <a:ext cx="9753600" cy="2590800"/>
          </a:xfrm>
          <a:prstGeom prst="rect">
            <a:avLst/>
          </a:prstGeom>
        </p:spPr>
        <p:txBody>
          <a:bodyPr anchor="ctr"/>
          <a:lstStyle>
            <a:lvl1pPr>
              <a:tabLst>
                <a:tab pos="1485900" algn="l"/>
              </a:tabLst>
              <a:defRPr sz="6800"/>
            </a:lvl1pPr>
          </a:lstStyle>
          <a:p>
            <a:pPr/>
            <a:r>
              <a:t>Title Text</a:t>
            </a:r>
          </a:p>
        </p:txBody>
      </p:sp>
      <p:sp>
        <p:nvSpPr>
          <p:cNvPr id="75" name="Shape 75"/>
          <p:cNvSpPr/>
          <p:nvPr>
            <p:ph type="body" sz="half" idx="1"/>
          </p:nvPr>
        </p:nvSpPr>
        <p:spPr>
          <a:xfrm>
            <a:off x="1968500" y="2743200"/>
            <a:ext cx="4876800" cy="5842000"/>
          </a:xfrm>
          <a:prstGeom prst="rect">
            <a:avLst/>
          </a:prstGeom>
        </p:spPr>
        <p:txBody>
          <a:bodyPr anchor="ctr"/>
          <a:lstStyle>
            <a:lvl1pPr marL="406400" indent="-406400" algn="l">
              <a:spcBef>
                <a:spcPts val="4000"/>
              </a:spcBef>
              <a:buSzPct val="35000"/>
              <a:buBlip>
                <a:blip r:embed="rId3"/>
              </a:buBlip>
              <a:defRPr sz="3000"/>
            </a:lvl1pPr>
            <a:lvl2pPr marL="812800" indent="-406400" algn="l">
              <a:spcBef>
                <a:spcPts val="4000"/>
              </a:spcBef>
              <a:buSzPct val="35000"/>
              <a:buBlip>
                <a:blip r:embed="rId3"/>
              </a:buBlip>
              <a:defRPr sz="3000"/>
            </a:lvl2pPr>
            <a:lvl3pPr marL="1219200" indent="-406400" algn="l">
              <a:spcBef>
                <a:spcPts val="4000"/>
              </a:spcBef>
              <a:buSzPct val="35000"/>
              <a:buBlip>
                <a:blip r:embed="rId3"/>
              </a:buBlip>
              <a:defRPr sz="3000"/>
            </a:lvl3pPr>
            <a:lvl4pPr marL="1625600" indent="-406400" algn="l">
              <a:spcBef>
                <a:spcPts val="4000"/>
              </a:spcBef>
              <a:buSzPct val="35000"/>
              <a:buBlip>
                <a:blip r:embed="rId3"/>
              </a:buBlip>
              <a:defRPr sz="3000"/>
            </a:lvl4pPr>
            <a:lvl5pPr marL="2032000" indent="-406400" algn="l">
              <a:spcBef>
                <a:spcPts val="4000"/>
              </a:spcBef>
              <a:buSzPct val="35000"/>
              <a:buBlip>
                <a:blip r:embed="rId3"/>
              </a:buBlip>
              <a:defRPr sz="3000"/>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 Photo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3" name="Shape 83"/>
          <p:cNvSpPr/>
          <p:nvPr>
            <p:ph type="pic" sz="quarter" idx="13"/>
          </p:nvPr>
        </p:nvSpPr>
        <p:spPr>
          <a:xfrm>
            <a:off x="7850631" y="2194509"/>
            <a:ext cx="3835402" cy="5361991"/>
          </a:xfrm>
          <a:prstGeom prst="rect">
            <a:avLst/>
          </a:prstGeom>
        </p:spPr>
        <p:txBody>
          <a:bodyPr lIns="91439" tIns="45719" rIns="91439" bIns="45719">
            <a:noAutofit/>
          </a:bodyPr>
          <a:lstStyle/>
          <a:p>
            <a:pPr/>
          </a:p>
        </p:txBody>
      </p:sp>
      <p:sp>
        <p:nvSpPr>
          <p:cNvPr id="84" name="Shape 84"/>
          <p:cNvSpPr/>
          <p:nvPr>
            <p:ph type="title"/>
          </p:nvPr>
        </p:nvSpPr>
        <p:spPr>
          <a:xfrm>
            <a:off x="1104900" y="1993900"/>
            <a:ext cx="6299200" cy="3124200"/>
          </a:xfrm>
          <a:prstGeom prst="rect">
            <a:avLst/>
          </a:prstGeom>
        </p:spPr>
        <p:txBody>
          <a:bodyPr/>
          <a:lstStyle>
            <a:lvl1pPr>
              <a:tabLst>
                <a:tab pos="1485900" algn="l"/>
              </a:tabLst>
              <a:defRPr sz="6800"/>
            </a:lvl1pPr>
          </a:lstStyle>
          <a:p>
            <a:pPr/>
            <a:r>
              <a:t>Title Text</a:t>
            </a:r>
          </a:p>
        </p:txBody>
      </p:sp>
      <p:sp>
        <p:nvSpPr>
          <p:cNvPr id="85" name="Shape 85"/>
          <p:cNvSpPr/>
          <p:nvPr>
            <p:ph type="body" sz="quarter" idx="1"/>
          </p:nvPr>
        </p:nvSpPr>
        <p:spPr>
          <a:xfrm>
            <a:off x="1104900" y="5257800"/>
            <a:ext cx="6299200" cy="2857500"/>
          </a:xfrm>
          <a:prstGeom prst="rect">
            <a:avLst/>
          </a:prstGeom>
        </p:spPr>
        <p:txBody>
          <a:bodyPr/>
          <a:lstStyle>
            <a:lvl1pPr>
              <a:defRPr sz="4000"/>
            </a:lvl1pPr>
            <a:lvl2pPr>
              <a:defRPr sz="4000"/>
            </a:lvl2pPr>
            <a:lvl3pPr>
              <a:defRPr sz="4000"/>
            </a:lvl3pPr>
            <a:lvl4pPr>
              <a:defRPr sz="4000"/>
            </a:lvl4pPr>
            <a:lvl5pPr>
              <a:defRPr sz="4000"/>
            </a:lvl5pPr>
          </a:lstStyle>
          <a:p>
            <a:pPr/>
            <a:r>
              <a:t>Body Level One</a:t>
            </a:r>
          </a:p>
          <a:p>
            <a:pPr lvl="1"/>
            <a:r>
              <a:t>Body Level Two</a:t>
            </a:r>
          </a:p>
          <a:p>
            <a:pPr lvl="2"/>
            <a:r>
              <a:t>Body Level Three</a:t>
            </a:r>
          </a:p>
          <a:p>
            <a:pPr lvl="3"/>
            <a:r>
              <a:t>Body Level Four</a:t>
            </a:r>
          </a:p>
          <a:p>
            <a:pPr lvl="4"/>
            <a:r>
              <a:t>Body Level Five</a:t>
            </a: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778000" y="1765300"/>
            <a:ext cx="10464800" cy="3124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tabLst>
                <a:tab pos="1485900" algn="l"/>
              </a:tabLst>
            </a:lvl1pPr>
          </a:lstStyle>
          <a:p>
            <a:pPr/>
            <a:r>
              <a:t>Title Text</a:t>
            </a:r>
          </a:p>
        </p:txBody>
      </p:sp>
      <p:sp>
        <p:nvSpPr>
          <p:cNvPr id="3" name="Shape 3"/>
          <p:cNvSpPr/>
          <p:nvPr>
            <p:ph type="body" idx="1"/>
          </p:nvPr>
        </p:nvSpPr>
        <p:spPr>
          <a:xfrm>
            <a:off x="1778000" y="5029200"/>
            <a:ext cx="10464800" cy="154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12153900" y="9169400"/>
            <a:ext cx="453239" cy="462282"/>
          </a:xfrm>
          <a:prstGeom prst="rect">
            <a:avLst/>
          </a:prstGeom>
          <a:ln w="12700">
            <a:miter lim="400000"/>
          </a:ln>
        </p:spPr>
        <p:txBody>
          <a:bodyPr wrap="none" lIns="50800" tIns="50800" rIns="50800" bIns="50800">
            <a:spAutoFit/>
          </a:bodyPr>
          <a:lstStyle>
            <a:lvl1pPr algn="r">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tab pos="1485900" algn="l"/>
        </a:tabLst>
        <a:defRPr b="0" baseline="0" cap="none" i="0" spc="0" strike="noStrike" sz="9400" u="none">
          <a:ln>
            <a:noFill/>
          </a:ln>
          <a:solidFill>
            <a:srgbClr val="363929"/>
          </a:solidFill>
          <a:effectLst>
            <a:outerShdw sx="100000" sy="100000" kx="0" ky="0" algn="b" rotWithShape="0" blurRad="25400" dist="25400" dir="2700000">
              <a:srgbClr val="FFFFFF">
                <a:alpha val="50000"/>
              </a:srgbClr>
            </a:outerShdw>
          </a:effectLst>
          <a:uFillTx/>
          <a:latin typeface="Optima"/>
          <a:ea typeface="Optima"/>
          <a:cs typeface="Optima"/>
          <a:sym typeface="Optima"/>
        </a:defRPr>
      </a:lvl1pPr>
      <a:lvl2pPr marL="0" marR="0" indent="0" algn="ctr" defTabSz="457200" rtl="0" latinLnBrk="0">
        <a:lnSpc>
          <a:spcPct val="100000"/>
        </a:lnSpc>
        <a:spcBef>
          <a:spcPts val="0"/>
        </a:spcBef>
        <a:spcAft>
          <a:spcPts val="0"/>
        </a:spcAft>
        <a:buClrTx/>
        <a:buSzTx/>
        <a:buFontTx/>
        <a:buNone/>
        <a:tabLst>
          <a:tab pos="1485900" algn="l"/>
        </a:tabLst>
        <a:defRPr b="0" baseline="0" cap="none" i="0" spc="0" strike="noStrike" sz="9400" u="none">
          <a:ln>
            <a:noFill/>
          </a:ln>
          <a:solidFill>
            <a:srgbClr val="363929"/>
          </a:solidFill>
          <a:effectLst>
            <a:outerShdw sx="100000" sy="100000" kx="0" ky="0" algn="b" rotWithShape="0" blurRad="25400" dist="25400" dir="2700000">
              <a:srgbClr val="FFFFFF">
                <a:alpha val="50000"/>
              </a:srgbClr>
            </a:outerShdw>
          </a:effectLst>
          <a:uFillTx/>
          <a:latin typeface="Optima"/>
          <a:ea typeface="Optima"/>
          <a:cs typeface="Optima"/>
          <a:sym typeface="Optima"/>
        </a:defRPr>
      </a:lvl2pPr>
      <a:lvl3pPr marL="0" marR="0" indent="0" algn="ctr" defTabSz="457200" rtl="0" latinLnBrk="0">
        <a:lnSpc>
          <a:spcPct val="100000"/>
        </a:lnSpc>
        <a:spcBef>
          <a:spcPts val="0"/>
        </a:spcBef>
        <a:spcAft>
          <a:spcPts val="0"/>
        </a:spcAft>
        <a:buClrTx/>
        <a:buSzTx/>
        <a:buFontTx/>
        <a:buNone/>
        <a:tabLst>
          <a:tab pos="1485900" algn="l"/>
        </a:tabLst>
        <a:defRPr b="0" baseline="0" cap="none" i="0" spc="0" strike="noStrike" sz="9400" u="none">
          <a:ln>
            <a:noFill/>
          </a:ln>
          <a:solidFill>
            <a:srgbClr val="363929"/>
          </a:solidFill>
          <a:effectLst>
            <a:outerShdw sx="100000" sy="100000" kx="0" ky="0" algn="b" rotWithShape="0" blurRad="25400" dist="25400" dir="2700000">
              <a:srgbClr val="FFFFFF">
                <a:alpha val="50000"/>
              </a:srgbClr>
            </a:outerShdw>
          </a:effectLst>
          <a:uFillTx/>
          <a:latin typeface="Optima"/>
          <a:ea typeface="Optima"/>
          <a:cs typeface="Optima"/>
          <a:sym typeface="Optima"/>
        </a:defRPr>
      </a:lvl3pPr>
      <a:lvl4pPr marL="0" marR="0" indent="0" algn="ctr" defTabSz="457200" rtl="0" latinLnBrk="0">
        <a:lnSpc>
          <a:spcPct val="100000"/>
        </a:lnSpc>
        <a:spcBef>
          <a:spcPts val="0"/>
        </a:spcBef>
        <a:spcAft>
          <a:spcPts val="0"/>
        </a:spcAft>
        <a:buClrTx/>
        <a:buSzTx/>
        <a:buFontTx/>
        <a:buNone/>
        <a:tabLst>
          <a:tab pos="1485900" algn="l"/>
        </a:tabLst>
        <a:defRPr b="0" baseline="0" cap="none" i="0" spc="0" strike="noStrike" sz="9400" u="none">
          <a:ln>
            <a:noFill/>
          </a:ln>
          <a:solidFill>
            <a:srgbClr val="363929"/>
          </a:solidFill>
          <a:effectLst>
            <a:outerShdw sx="100000" sy="100000" kx="0" ky="0" algn="b" rotWithShape="0" blurRad="25400" dist="25400" dir="2700000">
              <a:srgbClr val="FFFFFF">
                <a:alpha val="50000"/>
              </a:srgbClr>
            </a:outerShdw>
          </a:effectLst>
          <a:uFillTx/>
          <a:latin typeface="Optima"/>
          <a:ea typeface="Optima"/>
          <a:cs typeface="Optima"/>
          <a:sym typeface="Optima"/>
        </a:defRPr>
      </a:lvl4pPr>
      <a:lvl5pPr marL="0" marR="0" indent="0" algn="ctr" defTabSz="457200" rtl="0" latinLnBrk="0">
        <a:lnSpc>
          <a:spcPct val="100000"/>
        </a:lnSpc>
        <a:spcBef>
          <a:spcPts val="0"/>
        </a:spcBef>
        <a:spcAft>
          <a:spcPts val="0"/>
        </a:spcAft>
        <a:buClrTx/>
        <a:buSzTx/>
        <a:buFontTx/>
        <a:buNone/>
        <a:tabLst>
          <a:tab pos="1485900" algn="l"/>
        </a:tabLst>
        <a:defRPr b="0" baseline="0" cap="none" i="0" spc="0" strike="noStrike" sz="9400" u="none">
          <a:ln>
            <a:noFill/>
          </a:ln>
          <a:solidFill>
            <a:srgbClr val="363929"/>
          </a:solidFill>
          <a:effectLst>
            <a:outerShdw sx="100000" sy="100000" kx="0" ky="0" algn="b" rotWithShape="0" blurRad="25400" dist="25400" dir="2700000">
              <a:srgbClr val="FFFFFF">
                <a:alpha val="50000"/>
              </a:srgbClr>
            </a:outerShdw>
          </a:effectLst>
          <a:uFillTx/>
          <a:latin typeface="Optima"/>
          <a:ea typeface="Optima"/>
          <a:cs typeface="Optima"/>
          <a:sym typeface="Optima"/>
        </a:defRPr>
      </a:lvl5pPr>
      <a:lvl6pPr marL="0" marR="0" indent="0" algn="ctr" defTabSz="457200" rtl="0" latinLnBrk="0">
        <a:lnSpc>
          <a:spcPct val="100000"/>
        </a:lnSpc>
        <a:spcBef>
          <a:spcPts val="0"/>
        </a:spcBef>
        <a:spcAft>
          <a:spcPts val="0"/>
        </a:spcAft>
        <a:buClrTx/>
        <a:buSzTx/>
        <a:buFontTx/>
        <a:buNone/>
        <a:tabLst>
          <a:tab pos="1485900" algn="l"/>
        </a:tabLst>
        <a:defRPr b="0" baseline="0" cap="none" i="0" spc="0" strike="noStrike" sz="9400" u="none">
          <a:ln>
            <a:noFill/>
          </a:ln>
          <a:solidFill>
            <a:srgbClr val="363929"/>
          </a:solidFill>
          <a:effectLst>
            <a:outerShdw sx="100000" sy="100000" kx="0" ky="0" algn="b" rotWithShape="0" blurRad="25400" dist="25400" dir="2700000">
              <a:srgbClr val="FFFFFF">
                <a:alpha val="50000"/>
              </a:srgbClr>
            </a:outerShdw>
          </a:effectLst>
          <a:uFillTx/>
          <a:latin typeface="Optima"/>
          <a:ea typeface="Optima"/>
          <a:cs typeface="Optima"/>
          <a:sym typeface="Optima"/>
        </a:defRPr>
      </a:lvl6pPr>
      <a:lvl7pPr marL="0" marR="0" indent="0" algn="ctr" defTabSz="457200" rtl="0" latinLnBrk="0">
        <a:lnSpc>
          <a:spcPct val="100000"/>
        </a:lnSpc>
        <a:spcBef>
          <a:spcPts val="0"/>
        </a:spcBef>
        <a:spcAft>
          <a:spcPts val="0"/>
        </a:spcAft>
        <a:buClrTx/>
        <a:buSzTx/>
        <a:buFontTx/>
        <a:buNone/>
        <a:tabLst>
          <a:tab pos="1485900" algn="l"/>
        </a:tabLst>
        <a:defRPr b="0" baseline="0" cap="none" i="0" spc="0" strike="noStrike" sz="9400" u="none">
          <a:ln>
            <a:noFill/>
          </a:ln>
          <a:solidFill>
            <a:srgbClr val="363929"/>
          </a:solidFill>
          <a:effectLst>
            <a:outerShdw sx="100000" sy="100000" kx="0" ky="0" algn="b" rotWithShape="0" blurRad="25400" dist="25400" dir="2700000">
              <a:srgbClr val="FFFFFF">
                <a:alpha val="50000"/>
              </a:srgbClr>
            </a:outerShdw>
          </a:effectLst>
          <a:uFillTx/>
          <a:latin typeface="Optima"/>
          <a:ea typeface="Optima"/>
          <a:cs typeface="Optima"/>
          <a:sym typeface="Optima"/>
        </a:defRPr>
      </a:lvl7pPr>
      <a:lvl8pPr marL="0" marR="0" indent="0" algn="ctr" defTabSz="457200" rtl="0" latinLnBrk="0">
        <a:lnSpc>
          <a:spcPct val="100000"/>
        </a:lnSpc>
        <a:spcBef>
          <a:spcPts val="0"/>
        </a:spcBef>
        <a:spcAft>
          <a:spcPts val="0"/>
        </a:spcAft>
        <a:buClrTx/>
        <a:buSzTx/>
        <a:buFontTx/>
        <a:buNone/>
        <a:tabLst>
          <a:tab pos="1485900" algn="l"/>
        </a:tabLst>
        <a:defRPr b="0" baseline="0" cap="none" i="0" spc="0" strike="noStrike" sz="9400" u="none">
          <a:ln>
            <a:noFill/>
          </a:ln>
          <a:solidFill>
            <a:srgbClr val="363929"/>
          </a:solidFill>
          <a:effectLst>
            <a:outerShdw sx="100000" sy="100000" kx="0" ky="0" algn="b" rotWithShape="0" blurRad="25400" dist="25400" dir="2700000">
              <a:srgbClr val="FFFFFF">
                <a:alpha val="50000"/>
              </a:srgbClr>
            </a:outerShdw>
          </a:effectLst>
          <a:uFillTx/>
          <a:latin typeface="Optima"/>
          <a:ea typeface="Optima"/>
          <a:cs typeface="Optima"/>
          <a:sym typeface="Optima"/>
        </a:defRPr>
      </a:lvl8pPr>
      <a:lvl9pPr marL="0" marR="0" indent="0" algn="ctr" defTabSz="457200" rtl="0" latinLnBrk="0">
        <a:lnSpc>
          <a:spcPct val="100000"/>
        </a:lnSpc>
        <a:spcBef>
          <a:spcPts val="0"/>
        </a:spcBef>
        <a:spcAft>
          <a:spcPts val="0"/>
        </a:spcAft>
        <a:buClrTx/>
        <a:buSzTx/>
        <a:buFontTx/>
        <a:buNone/>
        <a:tabLst>
          <a:tab pos="1485900" algn="l"/>
        </a:tabLst>
        <a:defRPr b="0" baseline="0" cap="none" i="0" spc="0" strike="noStrike" sz="9400" u="none">
          <a:ln>
            <a:noFill/>
          </a:ln>
          <a:solidFill>
            <a:srgbClr val="363929"/>
          </a:solidFill>
          <a:effectLst>
            <a:outerShdw sx="100000" sy="100000" kx="0" ky="0" algn="b" rotWithShape="0" blurRad="25400" dist="25400" dir="2700000">
              <a:srgbClr val="FFFFFF">
                <a:alpha val="50000"/>
              </a:srgbClr>
            </a:outerShdw>
          </a:effectLst>
          <a:uFillTx/>
          <a:latin typeface="Optima"/>
          <a:ea typeface="Optima"/>
          <a:cs typeface="Optima"/>
          <a:sym typeface="Optima"/>
        </a:defRPr>
      </a:lvl9pPr>
    </p:titleStyle>
    <p:bodyStyle>
      <a:lvl1pPr marL="0" marR="0" indent="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63929"/>
          </a:solidFill>
          <a:effectLst>
            <a:outerShdw sx="100000" sy="100000" kx="0" ky="0" algn="b" rotWithShape="0" blurRad="25400" dist="25400" dir="2700000">
              <a:srgbClr val="FFFFFF">
                <a:alpha val="50000"/>
              </a:srgbClr>
            </a:outerShdw>
          </a:effectLst>
          <a:uFillTx/>
          <a:latin typeface="Optima"/>
          <a:ea typeface="Optima"/>
          <a:cs typeface="Optima"/>
          <a:sym typeface="Optima"/>
        </a:defRPr>
      </a:lvl1pPr>
      <a:lvl2pPr marL="0" marR="0" indent="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63929"/>
          </a:solidFill>
          <a:effectLst>
            <a:outerShdw sx="100000" sy="100000" kx="0" ky="0" algn="b" rotWithShape="0" blurRad="25400" dist="25400" dir="2700000">
              <a:srgbClr val="FFFFFF">
                <a:alpha val="50000"/>
              </a:srgbClr>
            </a:outerShdw>
          </a:effectLst>
          <a:uFillTx/>
          <a:latin typeface="Optima"/>
          <a:ea typeface="Optima"/>
          <a:cs typeface="Optima"/>
          <a:sym typeface="Optima"/>
        </a:defRPr>
      </a:lvl2pPr>
      <a:lvl3pPr marL="0" marR="0" indent="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63929"/>
          </a:solidFill>
          <a:effectLst>
            <a:outerShdw sx="100000" sy="100000" kx="0" ky="0" algn="b" rotWithShape="0" blurRad="25400" dist="25400" dir="2700000">
              <a:srgbClr val="FFFFFF">
                <a:alpha val="50000"/>
              </a:srgbClr>
            </a:outerShdw>
          </a:effectLst>
          <a:uFillTx/>
          <a:latin typeface="Optima"/>
          <a:ea typeface="Optima"/>
          <a:cs typeface="Optima"/>
          <a:sym typeface="Optima"/>
        </a:defRPr>
      </a:lvl3pPr>
      <a:lvl4pPr marL="0" marR="0" indent="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63929"/>
          </a:solidFill>
          <a:effectLst>
            <a:outerShdw sx="100000" sy="100000" kx="0" ky="0" algn="b" rotWithShape="0" blurRad="25400" dist="25400" dir="2700000">
              <a:srgbClr val="FFFFFF">
                <a:alpha val="50000"/>
              </a:srgbClr>
            </a:outerShdw>
          </a:effectLst>
          <a:uFillTx/>
          <a:latin typeface="Optima"/>
          <a:ea typeface="Optima"/>
          <a:cs typeface="Optima"/>
          <a:sym typeface="Optima"/>
        </a:defRPr>
      </a:lvl4pPr>
      <a:lvl5pPr marL="0" marR="0" indent="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63929"/>
          </a:solidFill>
          <a:effectLst>
            <a:outerShdw sx="100000" sy="100000" kx="0" ky="0" algn="b" rotWithShape="0" blurRad="25400" dist="25400" dir="2700000">
              <a:srgbClr val="FFFFFF">
                <a:alpha val="50000"/>
              </a:srgbClr>
            </a:outerShdw>
          </a:effectLst>
          <a:uFillTx/>
          <a:latin typeface="Optima"/>
          <a:ea typeface="Optima"/>
          <a:cs typeface="Optima"/>
          <a:sym typeface="Optima"/>
        </a:defRPr>
      </a:lvl5pPr>
      <a:lvl6pPr marL="0" marR="0" indent="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63929"/>
          </a:solidFill>
          <a:effectLst>
            <a:outerShdw sx="100000" sy="100000" kx="0" ky="0" algn="b" rotWithShape="0" blurRad="25400" dist="25400" dir="2700000">
              <a:srgbClr val="FFFFFF">
                <a:alpha val="50000"/>
              </a:srgbClr>
            </a:outerShdw>
          </a:effectLst>
          <a:uFillTx/>
          <a:latin typeface="Optima"/>
          <a:ea typeface="Optima"/>
          <a:cs typeface="Optima"/>
          <a:sym typeface="Optima"/>
        </a:defRPr>
      </a:lvl6pPr>
      <a:lvl7pPr marL="0" marR="0" indent="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63929"/>
          </a:solidFill>
          <a:effectLst>
            <a:outerShdw sx="100000" sy="100000" kx="0" ky="0" algn="b" rotWithShape="0" blurRad="25400" dist="25400" dir="2700000">
              <a:srgbClr val="FFFFFF">
                <a:alpha val="50000"/>
              </a:srgbClr>
            </a:outerShdw>
          </a:effectLst>
          <a:uFillTx/>
          <a:latin typeface="Optima"/>
          <a:ea typeface="Optima"/>
          <a:cs typeface="Optima"/>
          <a:sym typeface="Optima"/>
        </a:defRPr>
      </a:lvl7pPr>
      <a:lvl8pPr marL="0" marR="0" indent="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63929"/>
          </a:solidFill>
          <a:effectLst>
            <a:outerShdw sx="100000" sy="100000" kx="0" ky="0" algn="b" rotWithShape="0" blurRad="25400" dist="25400" dir="2700000">
              <a:srgbClr val="FFFFFF">
                <a:alpha val="50000"/>
              </a:srgbClr>
            </a:outerShdw>
          </a:effectLst>
          <a:uFillTx/>
          <a:latin typeface="Optima"/>
          <a:ea typeface="Optima"/>
          <a:cs typeface="Optima"/>
          <a:sym typeface="Optima"/>
        </a:defRPr>
      </a:lvl8pPr>
      <a:lvl9pPr marL="0" marR="0" indent="0" algn="ctr" defTabSz="457200" rtl="0" latinLnBrk="0">
        <a:lnSpc>
          <a:spcPct val="100000"/>
        </a:lnSpc>
        <a:spcBef>
          <a:spcPts val="0"/>
        </a:spcBef>
        <a:spcAft>
          <a:spcPts val="0"/>
        </a:spcAft>
        <a:buClrTx/>
        <a:buSzTx/>
        <a:buFontTx/>
        <a:buNone/>
        <a:tabLst/>
        <a:defRPr b="0" baseline="0" cap="none" i="0" spc="0" strike="noStrike" sz="4200" u="none">
          <a:ln>
            <a:noFill/>
          </a:ln>
          <a:solidFill>
            <a:srgbClr val="363929"/>
          </a:solidFill>
          <a:effectLst>
            <a:outerShdw sx="100000" sy="100000" kx="0" ky="0" algn="b" rotWithShape="0" blurRad="25400" dist="25400" dir="2700000">
              <a:srgbClr val="FFFFFF">
                <a:alpha val="50000"/>
              </a:srgbClr>
            </a:outerShdw>
          </a:effectLst>
          <a:uFillTx/>
          <a:latin typeface="Optima"/>
          <a:ea typeface="Optima"/>
          <a:cs typeface="Optima"/>
          <a:sym typeface="Optima"/>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1pPr>
      <a:lvl2pPr marL="0" marR="0" indent="0" algn="r" defTabSz="4572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2pPr>
      <a:lvl3pPr marL="0" marR="0" indent="0" algn="r" defTabSz="4572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3pPr>
      <a:lvl4pPr marL="0" marR="0" indent="0" algn="r" defTabSz="4572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4pPr>
      <a:lvl5pPr marL="0" marR="0" indent="0" algn="r" defTabSz="4572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5pPr>
      <a:lvl6pPr marL="0" marR="0" indent="0" algn="r" defTabSz="4572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6pPr>
      <a:lvl7pPr marL="0" marR="0" indent="0" algn="r" defTabSz="4572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7pPr>
      <a:lvl8pPr marL="0" marR="0" indent="0" algn="r" defTabSz="4572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8pPr>
      <a:lvl9pPr marL="0" marR="0" indent="0" algn="r" defTabSz="4572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Optim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 Id="rId3" Type="http://schemas.openxmlformats.org/officeDocument/2006/relationships/image" Target="../media/image7.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4.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5.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ctrTitle"/>
          </p:nvPr>
        </p:nvSpPr>
        <p:spPr>
          <a:prstGeom prst="rect">
            <a:avLst/>
          </a:prstGeom>
        </p:spPr>
        <p:txBody>
          <a:bodyPr/>
          <a:lstStyle/>
          <a:p>
            <a:pPr algn="l" defTabSz="356615">
              <a:tabLst/>
              <a:defRPr b="1" sz="3821">
                <a:solidFill>
                  <a:srgbClr val="FFFFFF"/>
                </a:solidFill>
                <a:effectLst/>
                <a:latin typeface="American Typewriter"/>
                <a:ea typeface="American Typewriter"/>
                <a:cs typeface="American Typewriter"/>
                <a:sym typeface="American Typewriter"/>
              </a:defRPr>
            </a:pPr>
            <a:r>
              <a:t>Constructing Women’s Narratives of Intimate Partner Violence using </a:t>
            </a:r>
          </a:p>
          <a:p>
            <a:pPr algn="l" defTabSz="356615">
              <a:tabLst/>
              <a:defRPr b="1" sz="3821">
                <a:solidFill>
                  <a:srgbClr val="FFFFFF"/>
                </a:solidFill>
                <a:effectLst/>
                <a:latin typeface="American Typewriter"/>
                <a:ea typeface="American Typewriter"/>
                <a:cs typeface="American Typewriter"/>
                <a:sym typeface="American Typewriter"/>
              </a:defRPr>
            </a:pPr>
            <a:r>
              <a:t>Asset-Based Community Development (ABCD) Method</a:t>
            </a:r>
          </a:p>
        </p:txBody>
      </p:sp>
      <p:sp>
        <p:nvSpPr>
          <p:cNvPr id="138" name="Shape 138"/>
          <p:cNvSpPr/>
          <p:nvPr>
            <p:ph type="subTitle" sz="quarter" idx="1"/>
          </p:nvPr>
        </p:nvSpPr>
        <p:spPr>
          <a:prstGeom prst="rect">
            <a:avLst/>
          </a:prstGeom>
        </p:spPr>
        <p:txBody>
          <a:bodyPr/>
          <a:lstStyle/>
          <a:p>
            <a:pPr algn="l">
              <a:defRPr b="1" sz="2500">
                <a:solidFill>
                  <a:srgbClr val="FFFFFF"/>
                </a:solidFill>
              </a:defRPr>
            </a:pPr>
          </a:p>
          <a:p>
            <a:pPr algn="l">
              <a:defRPr b="1" sz="2500">
                <a:solidFill>
                  <a:srgbClr val="FFFFFF"/>
                </a:solidFill>
                <a:latin typeface="American Typewriter"/>
                <a:ea typeface="American Typewriter"/>
                <a:cs typeface="American Typewriter"/>
                <a:sym typeface="American Typewriter"/>
              </a:defRPr>
            </a:pPr>
            <a:r>
              <a:t>Savy Amira WCC</a:t>
            </a:r>
          </a:p>
          <a:p>
            <a:pPr algn="l">
              <a:defRPr b="1" sz="2500">
                <a:solidFill>
                  <a:srgbClr val="FFFFFF"/>
                </a:solidFill>
                <a:latin typeface="American Typewriter"/>
                <a:ea typeface="American Typewriter"/>
                <a:cs typeface="American Typewriter"/>
                <a:sym typeface="American Typewriter"/>
              </a:defRPr>
            </a:pPr>
            <a:r>
              <a:t>Presented by Siti Mazdafiah</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title"/>
          </p:nvPr>
        </p:nvSpPr>
        <p:spPr>
          <a:prstGeom prst="rect">
            <a:avLst/>
          </a:prstGeom>
        </p:spPr>
        <p:txBody>
          <a:bodyPr/>
          <a:lstStyle/>
          <a:p>
            <a:pPr>
              <a:tabLst>
                <a:tab pos="1485900" algn="l"/>
              </a:tabLst>
            </a:pPr>
          </a:p>
        </p:txBody>
      </p:sp>
      <p:pic>
        <p:nvPicPr>
          <p:cNvPr id="168" name="PHOTO-2020-04-10-12-53-34.jpg"/>
          <p:cNvPicPr>
            <a:picLocks noChangeAspect="1"/>
          </p:cNvPicPr>
          <p:nvPr/>
        </p:nvPicPr>
        <p:blipFill>
          <a:blip r:embed="rId2">
            <a:extLst/>
          </a:blip>
          <a:stretch>
            <a:fillRect/>
          </a:stretch>
        </p:blipFill>
        <p:spPr>
          <a:xfrm>
            <a:off x="-594673" y="2121349"/>
            <a:ext cx="7811350" cy="5858513"/>
          </a:xfrm>
          <a:prstGeom prst="rect">
            <a:avLst/>
          </a:prstGeom>
          <a:ln w="12700">
            <a:miter lim="400000"/>
          </a:ln>
        </p:spPr>
      </p:pic>
      <p:pic>
        <p:nvPicPr>
          <p:cNvPr id="169" name="PHOTO-2020-03-25-09-43-07.jpg"/>
          <p:cNvPicPr>
            <a:picLocks noChangeAspect="1"/>
          </p:cNvPicPr>
          <p:nvPr/>
        </p:nvPicPr>
        <p:blipFill>
          <a:blip r:embed="rId3">
            <a:extLst/>
          </a:blip>
          <a:stretch>
            <a:fillRect/>
          </a:stretch>
        </p:blipFill>
        <p:spPr>
          <a:xfrm>
            <a:off x="6935299" y="-1"/>
            <a:ext cx="5486401" cy="9753601"/>
          </a:xfrm>
          <a:prstGeom prst="rect">
            <a:avLst/>
          </a:prstGeom>
          <a:ln w="12700">
            <a:miter lim="400000"/>
          </a:ln>
        </p:spPr>
      </p:pic>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title"/>
          </p:nvPr>
        </p:nvSpPr>
        <p:spPr>
          <a:prstGeom prst="rect">
            <a:avLst/>
          </a:prstGeom>
        </p:spPr>
        <p:txBody>
          <a:bodyPr/>
          <a:lstStyle>
            <a:lvl1pPr>
              <a:tabLst>
                <a:tab pos="1485900" algn="l"/>
              </a:tabLst>
              <a:defRPr b="1" sz="4600">
                <a:latin typeface="American Typewriter"/>
                <a:ea typeface="American Typewriter"/>
                <a:cs typeface="American Typewriter"/>
                <a:sym typeface="American Typewriter"/>
              </a:defRPr>
            </a:lvl1pPr>
          </a:lstStyle>
          <a:p>
            <a:pPr/>
            <a:r>
              <a:t>Telling (Success) Stories to Identify Personal Asset -1</a:t>
            </a:r>
          </a:p>
        </p:txBody>
      </p:sp>
      <p:sp>
        <p:nvSpPr>
          <p:cNvPr id="172" name="Shape 172"/>
          <p:cNvSpPr/>
          <p:nvPr>
            <p:ph type="body" idx="1"/>
          </p:nvPr>
        </p:nvSpPr>
        <p:spPr>
          <a:prstGeom prst="rect">
            <a:avLst/>
          </a:prstGeom>
        </p:spPr>
        <p:txBody>
          <a:bodyPr/>
          <a:lstStyle/>
          <a:p>
            <a:pPr marL="420497" indent="-420497" defTabSz="352043">
              <a:spcBef>
                <a:spcPts val="3800"/>
              </a:spcBef>
              <a:buBlip>
                <a:blip r:embed="rId2"/>
              </a:buBlip>
              <a:defRPr sz="3080">
                <a:effectLst/>
              </a:defRPr>
            </a:pPr>
            <a:r>
              <a:t>increase women’s self esteem to identify their strength.</a:t>
            </a:r>
          </a:p>
          <a:p>
            <a:pPr marL="420497" indent="-420497" defTabSz="352043">
              <a:spcBef>
                <a:spcPts val="3800"/>
              </a:spcBef>
              <a:buBlip>
                <a:blip r:embed="rId2"/>
              </a:buBlip>
              <a:defRPr sz="3080">
                <a:effectLst/>
              </a:defRPr>
            </a:pPr>
            <a:r>
              <a:t>women try to recognize their individual strength (power within, power with and power to)</a:t>
            </a:r>
          </a:p>
          <a:p>
            <a:pPr marL="420497" indent="-420497" defTabSz="352043">
              <a:spcBef>
                <a:spcPts val="3800"/>
              </a:spcBef>
              <a:buBlip>
                <a:blip r:embed="rId2"/>
              </a:buBlip>
              <a:defRPr sz="3080">
                <a:effectLst/>
              </a:defRPr>
            </a:pPr>
            <a:r>
              <a:t>Power within: ability to rise, ability of letting go, self fulfilled, ability to deal with conflicts and pain, ability to free from violence and financial difficulties, ability to learn from experience,ability to control own emotions, self regulation, self reliance and strong motivation to make everything she wants come true,</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title"/>
          </p:nvPr>
        </p:nvSpPr>
        <p:spPr>
          <a:prstGeom prst="rect">
            <a:avLst/>
          </a:prstGeom>
        </p:spPr>
        <p:txBody>
          <a:bodyPr/>
          <a:lstStyle>
            <a:lvl1pPr>
              <a:tabLst>
                <a:tab pos="1485900" algn="l"/>
              </a:tabLst>
              <a:defRPr b="1" sz="4600">
                <a:latin typeface="American Typewriter"/>
                <a:ea typeface="American Typewriter"/>
                <a:cs typeface="American Typewriter"/>
                <a:sym typeface="American Typewriter"/>
              </a:defRPr>
            </a:lvl1pPr>
          </a:lstStyle>
          <a:p>
            <a:pPr/>
            <a:r>
              <a:t>Telling (Success) Stories to Identify Personal Asset-2</a:t>
            </a:r>
          </a:p>
        </p:txBody>
      </p:sp>
      <p:sp>
        <p:nvSpPr>
          <p:cNvPr id="175" name="Shape 175"/>
          <p:cNvSpPr/>
          <p:nvPr>
            <p:ph type="body" idx="1"/>
          </p:nvPr>
        </p:nvSpPr>
        <p:spPr>
          <a:prstGeom prst="rect">
            <a:avLst/>
          </a:prstGeom>
        </p:spPr>
        <p:txBody>
          <a:bodyPr/>
          <a:lstStyle/>
          <a:p>
            <a:pPr marL="409575" indent="-409575" defTabSz="342900">
              <a:spcBef>
                <a:spcPts val="3700"/>
              </a:spcBef>
              <a:buBlip>
                <a:blip r:embed="rId2"/>
              </a:buBlip>
              <a:defRPr sz="3000">
                <a:effectLst/>
              </a:defRPr>
            </a:pPr>
            <a:r>
              <a:t>Power with: ability to make social connection, built a network, active in social movements, to help another women.</a:t>
            </a:r>
          </a:p>
          <a:p>
            <a:pPr marL="409575" indent="-409575" defTabSz="342900">
              <a:spcBef>
                <a:spcPts val="3700"/>
              </a:spcBef>
              <a:buBlip>
                <a:blip r:embed="rId2"/>
              </a:buBlip>
              <a:defRPr sz="3000">
                <a:effectLst/>
              </a:defRPr>
            </a:pPr>
            <a:r>
              <a:t>Power to: Ability to build a small business, ability to self sufficient and support the family, ability to keep being active everyday and maintain creativity even though they are sad, ability to end abusive/toxic relationship, ability to free themselves from toxic people, to create new narrative that “divorce” or “leaving their abusive partner” is no longer means “failure” or “end” but it is the “beginning”, “success”, ‘freedom.” and “new life.” </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title"/>
          </p:nvPr>
        </p:nvSpPr>
        <p:spPr>
          <a:prstGeom prst="rect">
            <a:avLst/>
          </a:prstGeom>
        </p:spPr>
        <p:txBody>
          <a:bodyPr/>
          <a:lstStyle>
            <a:lvl1pPr>
              <a:tabLst>
                <a:tab pos="1485900" algn="l"/>
              </a:tabLst>
              <a:defRPr b="1" sz="4300">
                <a:latin typeface="American Typewriter"/>
                <a:ea typeface="American Typewriter"/>
                <a:cs typeface="American Typewriter"/>
                <a:sym typeface="American Typewriter"/>
              </a:defRPr>
            </a:lvl1pPr>
          </a:lstStyle>
          <a:p>
            <a:pPr/>
            <a:r>
              <a:t>Terimakasih kepada:</a:t>
            </a:r>
          </a:p>
        </p:txBody>
      </p:sp>
      <p:sp>
        <p:nvSpPr>
          <p:cNvPr id="178" name="Shape 178"/>
          <p:cNvSpPr/>
          <p:nvPr>
            <p:ph type="body" idx="1"/>
          </p:nvPr>
        </p:nvSpPr>
        <p:spPr>
          <a:xfrm>
            <a:off x="1968499" y="2336800"/>
            <a:ext cx="9753601" cy="5842001"/>
          </a:xfrm>
          <a:prstGeom prst="rect">
            <a:avLst/>
          </a:prstGeom>
        </p:spPr>
        <p:txBody>
          <a:bodyPr/>
          <a:lstStyle/>
          <a:p>
            <a:pPr>
              <a:buBlip>
                <a:blip r:embed="rId2"/>
              </a:buBlip>
              <a:defRPr sz="3500">
                <a:effectLst/>
                <a:latin typeface="American Typewriter"/>
                <a:ea typeface="American Typewriter"/>
                <a:cs typeface="American Typewriter"/>
                <a:sym typeface="American Typewriter"/>
              </a:defRPr>
            </a:pPr>
            <a:r>
              <a:t>All women as participants</a:t>
            </a:r>
          </a:p>
          <a:p>
            <a:pPr>
              <a:buBlip>
                <a:blip r:embed="rId2"/>
              </a:buBlip>
              <a:defRPr sz="3500">
                <a:effectLst/>
                <a:latin typeface="American Typewriter"/>
                <a:ea typeface="American Typewriter"/>
                <a:cs typeface="American Typewriter"/>
                <a:sym typeface="American Typewriter"/>
              </a:defRPr>
            </a:pPr>
            <a:r>
              <a:t>Project Sile UINSA, Coady International Institute, Jeder Institute</a:t>
            </a:r>
          </a:p>
          <a:p>
            <a:pPr>
              <a:buBlip>
                <a:blip r:embed="rId2"/>
              </a:buBlip>
              <a:defRPr sz="3500">
                <a:effectLst/>
                <a:latin typeface="American Typewriter"/>
                <a:ea typeface="American Typewriter"/>
                <a:cs typeface="American Typewriter"/>
                <a:sym typeface="American Typewriter"/>
              </a:defRPr>
            </a:pPr>
            <a:r>
              <a:t>Organization Partners: WCC Jombang, Fatayat NU wilayah Jatim, Mantasa</a:t>
            </a:r>
          </a:p>
          <a:p>
            <a:pPr>
              <a:buBlip>
                <a:blip r:embed="rId2"/>
              </a:buBlip>
              <a:defRPr sz="3500">
                <a:effectLst/>
                <a:latin typeface="American Typewriter"/>
                <a:ea typeface="American Typewriter"/>
                <a:cs typeface="American Typewriter"/>
                <a:sym typeface="American Typewriter"/>
              </a:defRPr>
            </a:pPr>
            <a:r>
              <a:t>Voice.Global dan Grand Challenge Canada</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xfrm>
            <a:off x="1968500" y="324338"/>
            <a:ext cx="9753600" cy="2590801"/>
          </a:xfrm>
          <a:prstGeom prst="rect">
            <a:avLst/>
          </a:prstGeom>
        </p:spPr>
        <p:txBody>
          <a:bodyPr/>
          <a:lstStyle>
            <a:lvl1pPr>
              <a:tabLst>
                <a:tab pos="1485900" algn="l"/>
              </a:tabLst>
              <a:defRPr b="1" sz="4600">
                <a:latin typeface="American Typewriter"/>
                <a:ea typeface="American Typewriter"/>
                <a:cs typeface="American Typewriter"/>
                <a:sym typeface="American Typewriter"/>
              </a:defRPr>
            </a:lvl1pPr>
          </a:lstStyle>
          <a:p>
            <a:pPr/>
            <a:r>
              <a:t>The Background of the Program</a:t>
            </a:r>
          </a:p>
        </p:txBody>
      </p:sp>
      <p:sp>
        <p:nvSpPr>
          <p:cNvPr id="141" name="Shape 141"/>
          <p:cNvSpPr/>
          <p:nvPr>
            <p:ph type="body" idx="1"/>
          </p:nvPr>
        </p:nvSpPr>
        <p:spPr>
          <a:prstGeom prst="rect">
            <a:avLst/>
          </a:prstGeom>
        </p:spPr>
        <p:txBody>
          <a:bodyPr/>
          <a:lstStyle/>
          <a:p>
            <a:pPr marL="420497" indent="-420497" defTabSz="352043">
              <a:spcBef>
                <a:spcPts val="3800"/>
              </a:spcBef>
              <a:buBlip>
                <a:blip r:embed="rId2"/>
              </a:buBlip>
              <a:defRPr sz="3080">
                <a:effectLst/>
                <a:latin typeface="American Typewriter"/>
                <a:ea typeface="American Typewriter"/>
                <a:cs typeface="American Typewriter"/>
                <a:sym typeface="American Typewriter"/>
              </a:defRPr>
            </a:pPr>
            <a:r>
              <a:t>The persisting narratives about woman and violence against woman (VAW) have been disempowered women, perpetuated the oppression of women, and normalized VAW.</a:t>
            </a:r>
          </a:p>
          <a:p>
            <a:pPr marL="420497" indent="-420497" defTabSz="352043">
              <a:spcBef>
                <a:spcPts val="3800"/>
              </a:spcBef>
              <a:buBlip>
                <a:blip r:embed="rId2"/>
              </a:buBlip>
              <a:defRPr sz="3080">
                <a:effectLst/>
                <a:latin typeface="American Typewriter"/>
                <a:ea typeface="American Typewriter"/>
                <a:cs typeface="American Typewriter"/>
                <a:sym typeface="American Typewriter"/>
              </a:defRPr>
            </a:pPr>
            <a:r>
              <a:t>Narratives about woman are the product of patriarchal society that are full of false beliefs about women has been disempowering to women.</a:t>
            </a:r>
          </a:p>
          <a:p>
            <a:pPr marL="420497" indent="-420497" defTabSz="352043">
              <a:spcBef>
                <a:spcPts val="3800"/>
              </a:spcBef>
              <a:buBlip>
                <a:blip r:embed="rId2"/>
              </a:buBlip>
              <a:defRPr sz="3080">
                <a:effectLst/>
                <a:latin typeface="American Typewriter"/>
                <a:ea typeface="American Typewriter"/>
                <a:cs typeface="American Typewriter"/>
                <a:sym typeface="American Typewriter"/>
              </a:defRPr>
            </a:pPr>
            <a:r>
              <a:t>Savy Amira believed that only if the current narrative be changed therefore can women free themselves from oppression</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p:nvPr>
        </p:nvSpPr>
        <p:spPr>
          <a:xfrm>
            <a:off x="1625600" y="164123"/>
            <a:ext cx="9753600" cy="2590801"/>
          </a:xfrm>
          <a:prstGeom prst="rect">
            <a:avLst/>
          </a:prstGeom>
        </p:spPr>
        <p:txBody>
          <a:bodyPr/>
          <a:lstStyle>
            <a:lvl1pPr>
              <a:tabLst>
                <a:tab pos="1485900" algn="l"/>
              </a:tabLst>
              <a:defRPr b="1" sz="4800">
                <a:latin typeface="American Typewriter"/>
                <a:ea typeface="American Typewriter"/>
                <a:cs typeface="American Typewriter"/>
                <a:sym typeface="American Typewriter"/>
              </a:defRPr>
            </a:lvl1pPr>
          </a:lstStyle>
          <a:p>
            <a:pPr/>
            <a:r>
              <a:t>Methodological Question</a:t>
            </a:r>
          </a:p>
        </p:txBody>
      </p:sp>
      <p:sp>
        <p:nvSpPr>
          <p:cNvPr id="144" name="Shape 144"/>
          <p:cNvSpPr/>
          <p:nvPr>
            <p:ph type="body" idx="1"/>
          </p:nvPr>
        </p:nvSpPr>
        <p:spPr>
          <a:xfrm>
            <a:off x="2058376" y="2430584"/>
            <a:ext cx="9753601" cy="5842001"/>
          </a:xfrm>
          <a:prstGeom prst="rect">
            <a:avLst/>
          </a:prstGeom>
        </p:spPr>
        <p:txBody>
          <a:bodyPr/>
          <a:lstStyle/>
          <a:p>
            <a:pPr marL="349503" indent="-349503" defTabSz="292607">
              <a:spcBef>
                <a:spcPts val="3200"/>
              </a:spcBef>
              <a:buBlip>
                <a:blip r:embed="rId2"/>
              </a:buBlip>
              <a:defRPr sz="2559">
                <a:effectLst/>
                <a:latin typeface="American Typewriter"/>
                <a:ea typeface="American Typewriter"/>
                <a:cs typeface="American Typewriter"/>
                <a:sym typeface="American Typewriter"/>
              </a:defRPr>
            </a:pPr>
            <a:r>
              <a:t>Savy Amira have been using Narrative-based Counseling which is focused on the power of language and story in shaping women’s life. It should be concordance with the basic principle of ABCD’s that is language shaped the world</a:t>
            </a:r>
          </a:p>
          <a:p>
            <a:pPr marL="349503" indent="-349503" defTabSz="292607">
              <a:spcBef>
                <a:spcPts val="3200"/>
              </a:spcBef>
              <a:buBlip>
                <a:blip r:embed="rId2"/>
              </a:buBlip>
              <a:defRPr sz="2559">
                <a:effectLst/>
                <a:latin typeface="American Typewriter"/>
                <a:ea typeface="American Typewriter"/>
                <a:cs typeface="American Typewriter"/>
                <a:sym typeface="American Typewriter"/>
              </a:defRPr>
            </a:pPr>
            <a:r>
              <a:t>Previously we focused on individual one to one counseling session —with limited organizational resource we cannot deliver the service to all women needed.</a:t>
            </a:r>
          </a:p>
          <a:p>
            <a:pPr marL="349503" indent="-349503" defTabSz="292607">
              <a:spcBef>
                <a:spcPts val="3200"/>
              </a:spcBef>
              <a:buBlip>
                <a:blip r:embed="rId2"/>
              </a:buBlip>
              <a:defRPr sz="2559">
                <a:effectLst/>
                <a:latin typeface="American Typewriter"/>
                <a:ea typeface="American Typewriter"/>
                <a:cs typeface="American Typewriter"/>
                <a:sym typeface="American Typewriter"/>
              </a:defRPr>
            </a:pPr>
            <a:r>
              <a:t>We were thinking about  to form a group of women with history of gender-based violence to support each other. </a:t>
            </a:r>
          </a:p>
          <a:p>
            <a:pPr marL="349503" indent="-349503" defTabSz="292607">
              <a:spcBef>
                <a:spcPts val="3200"/>
              </a:spcBef>
              <a:buBlip>
                <a:blip r:embed="rId2"/>
              </a:buBlip>
              <a:defRPr sz="2559">
                <a:effectLst/>
                <a:latin typeface="American Typewriter"/>
                <a:ea typeface="American Typewriter"/>
                <a:cs typeface="American Typewriter"/>
                <a:sym typeface="American Typewriter"/>
              </a:defRPr>
            </a:pPr>
            <a:r>
              <a:t>ABCD seems to deal with economic empowering in the community. Is it possible to empower the community of women psychologically?</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title"/>
          </p:nvPr>
        </p:nvSpPr>
        <p:spPr>
          <a:prstGeom prst="rect">
            <a:avLst/>
          </a:prstGeom>
        </p:spPr>
        <p:txBody>
          <a:bodyPr/>
          <a:lstStyle>
            <a:lvl1pPr>
              <a:tabLst>
                <a:tab pos="1485900" algn="l"/>
              </a:tabLst>
              <a:defRPr b="1" sz="4700">
                <a:latin typeface="American Typewriter"/>
                <a:ea typeface="American Typewriter"/>
                <a:cs typeface="American Typewriter"/>
                <a:sym typeface="American Typewriter"/>
              </a:defRPr>
            </a:lvl1pPr>
          </a:lstStyle>
          <a:p>
            <a:pPr/>
            <a:r>
              <a:t>Activities</a:t>
            </a:r>
          </a:p>
        </p:txBody>
      </p:sp>
      <p:sp>
        <p:nvSpPr>
          <p:cNvPr id="147" name="Shape 147"/>
          <p:cNvSpPr/>
          <p:nvPr>
            <p:ph type="body" idx="1"/>
          </p:nvPr>
        </p:nvSpPr>
        <p:spPr>
          <a:xfrm>
            <a:off x="1608992" y="2227384"/>
            <a:ext cx="10208420" cy="6481764"/>
          </a:xfrm>
          <a:prstGeom prst="rect">
            <a:avLst/>
          </a:prstGeom>
        </p:spPr>
        <p:txBody>
          <a:bodyPr/>
          <a:lstStyle/>
          <a:p>
            <a:pPr marL="349503" indent="-349503" defTabSz="292607">
              <a:spcBef>
                <a:spcPts val="3200"/>
              </a:spcBef>
              <a:buBlip>
                <a:blip r:embed="rId2"/>
              </a:buBlip>
              <a:defRPr sz="2559">
                <a:effectLst/>
                <a:latin typeface="American Typewriter"/>
                <a:ea typeface="American Typewriter"/>
                <a:cs typeface="American Typewriter"/>
                <a:sym typeface="American Typewriter"/>
              </a:defRPr>
            </a:pPr>
            <a:r>
              <a:t>This is the story of the implementation of ABCD method in the period of 2018-2020 to in facilitating self-help group for women with the history of intimate partner violence (IPV).</a:t>
            </a:r>
          </a:p>
          <a:p>
            <a:pPr marL="349503" indent="-349503" defTabSz="292607">
              <a:spcBef>
                <a:spcPts val="3200"/>
              </a:spcBef>
              <a:buBlip>
                <a:blip r:embed="rId2"/>
              </a:buBlip>
              <a:defRPr sz="2559">
                <a:effectLst/>
                <a:latin typeface="American Typewriter"/>
                <a:ea typeface="American Typewriter"/>
                <a:cs typeface="American Typewriter"/>
                <a:sym typeface="American Typewriter"/>
              </a:defRPr>
            </a:pPr>
            <a:r>
              <a:t>Forming battered women group—all women joined voluntarily to the group: those are previously working together with us, those who are joining because of our promotions in social media and other community of survivors which previously the support been undertaken by organization partners —(Fatayat NU Wilayah Jawa Timur and WCC Jombang</a:t>
            </a:r>
          </a:p>
          <a:p>
            <a:pPr marL="349503" indent="-349503" defTabSz="292607">
              <a:spcBef>
                <a:spcPts val="3200"/>
              </a:spcBef>
              <a:buBlip>
                <a:blip r:embed="rId2"/>
              </a:buBlip>
              <a:defRPr sz="2559">
                <a:effectLst/>
                <a:latin typeface="American Typewriter"/>
                <a:ea typeface="American Typewriter"/>
                <a:cs typeface="American Typewriter"/>
                <a:sym typeface="American Typewriter"/>
              </a:defRPr>
            </a:pPr>
            <a:r>
              <a:rPr b="1"/>
              <a:t>Aim:</a:t>
            </a:r>
            <a:r>
              <a:t> to provide an environment of mutual self-help and support that will enable participants to address their experiences as survivors of domestic violence and to empower each other. </a:t>
            </a:r>
            <a:br>
              <a:rPr sz="768">
                <a:solidFill>
                  <a:srgbClr val="000000"/>
                </a:solidFill>
              </a:rPr>
            </a:br>
            <a:endParaRPr sz="768">
              <a:solidFill>
                <a:srgbClr val="000000"/>
              </a:solidFill>
            </a:endParaRP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title"/>
          </p:nvPr>
        </p:nvSpPr>
        <p:spPr>
          <a:prstGeom prst="rect">
            <a:avLst/>
          </a:prstGeom>
        </p:spPr>
        <p:txBody>
          <a:bodyPr/>
          <a:lstStyle>
            <a:lvl1pPr>
              <a:tabLst>
                <a:tab pos="1485900" algn="l"/>
              </a:tabLst>
              <a:defRPr b="1" sz="3900">
                <a:latin typeface="American Typewriter"/>
                <a:ea typeface="American Typewriter"/>
                <a:cs typeface="American Typewriter"/>
                <a:sym typeface="American Typewriter"/>
              </a:defRPr>
            </a:lvl1pPr>
          </a:lstStyle>
          <a:p>
            <a:pPr/>
            <a:r>
              <a:t>Manstream Narratives about IPV that disempower women </a:t>
            </a:r>
          </a:p>
        </p:txBody>
      </p:sp>
      <p:sp>
        <p:nvSpPr>
          <p:cNvPr id="150" name="Shape 150"/>
          <p:cNvSpPr/>
          <p:nvPr>
            <p:ph type="body" sz="half" idx="1"/>
          </p:nvPr>
        </p:nvSpPr>
        <p:spPr>
          <a:xfrm>
            <a:off x="1568816" y="2379296"/>
            <a:ext cx="4923510" cy="5842733"/>
          </a:xfrm>
          <a:prstGeom prst="rect">
            <a:avLst/>
          </a:prstGeom>
        </p:spPr>
        <p:txBody>
          <a:bodyPr/>
          <a:lstStyle/>
          <a:p>
            <a:pPr marL="354964" indent="-354964" defTabSz="297179">
              <a:spcBef>
                <a:spcPts val="3200"/>
              </a:spcBef>
              <a:buBlip>
                <a:blip r:embed="rId2"/>
              </a:buBlip>
              <a:defRPr sz="2859">
                <a:effectLst/>
                <a:latin typeface="American Typewriter"/>
                <a:ea typeface="American Typewriter"/>
                <a:cs typeface="American Typewriter"/>
                <a:sym typeface="American Typewriter"/>
              </a:defRPr>
            </a:pPr>
            <a:r>
              <a:t>Violence against women is women failures </a:t>
            </a:r>
          </a:p>
          <a:p>
            <a:pPr marL="354964" indent="-354964" defTabSz="297179">
              <a:spcBef>
                <a:spcPts val="3200"/>
              </a:spcBef>
              <a:buBlip>
                <a:blip r:embed="rId2"/>
              </a:buBlip>
              <a:defRPr sz="2859">
                <a:effectLst/>
                <a:latin typeface="American Typewriter"/>
                <a:ea typeface="American Typewriter"/>
                <a:cs typeface="American Typewriter"/>
                <a:sym typeface="American Typewriter"/>
              </a:defRPr>
            </a:pPr>
            <a:r>
              <a:t>VAW is a way to discipline woman</a:t>
            </a:r>
          </a:p>
          <a:p>
            <a:pPr marL="354964" indent="-354964" defTabSz="297179">
              <a:spcBef>
                <a:spcPts val="3200"/>
              </a:spcBef>
              <a:buBlip>
                <a:blip r:embed="rId2"/>
              </a:buBlip>
              <a:defRPr sz="2859">
                <a:effectLst/>
                <a:latin typeface="American Typewriter"/>
                <a:ea typeface="American Typewriter"/>
                <a:cs typeface="American Typewriter"/>
                <a:sym typeface="American Typewriter"/>
              </a:defRPr>
            </a:pPr>
            <a:r>
              <a:t>Women deserve to receive violence</a:t>
            </a:r>
          </a:p>
          <a:p>
            <a:pPr marL="354964" indent="-354964" defTabSz="297179">
              <a:spcBef>
                <a:spcPts val="3200"/>
              </a:spcBef>
              <a:buBlip>
                <a:blip r:embed="rId2"/>
              </a:buBlip>
              <a:defRPr sz="2859">
                <a:effectLst/>
                <a:latin typeface="American Typewriter"/>
                <a:ea typeface="American Typewriter"/>
                <a:cs typeface="American Typewriter"/>
                <a:sym typeface="American Typewriter"/>
              </a:defRPr>
            </a:pPr>
            <a:r>
              <a:t>Violence is a shameful for the family therefore we cannot share the story in public or make a report </a:t>
            </a:r>
          </a:p>
        </p:txBody>
      </p:sp>
      <p:sp>
        <p:nvSpPr>
          <p:cNvPr id="151" name="Shape 151"/>
          <p:cNvSpPr/>
          <p:nvPr/>
        </p:nvSpPr>
        <p:spPr>
          <a:xfrm>
            <a:off x="6760185" y="2379296"/>
            <a:ext cx="4923510" cy="60964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22198" indent="-322198" algn="l" defTabSz="269747">
              <a:spcBef>
                <a:spcPts val="2900"/>
              </a:spcBef>
              <a:buSzPct val="35000"/>
              <a:buBlip>
                <a:blip r:embed="rId2"/>
              </a:buBlip>
              <a:defRPr sz="2596">
                <a:latin typeface="American Typewriter"/>
                <a:ea typeface="American Typewriter"/>
                <a:cs typeface="American Typewriter"/>
                <a:sym typeface="American Typewriter"/>
              </a:defRPr>
            </a:pPr>
            <a:r>
              <a:t>women should remain silent if they receive violence</a:t>
            </a:r>
          </a:p>
          <a:p>
            <a:pPr marL="322198" indent="-322198" algn="l" defTabSz="269747">
              <a:spcBef>
                <a:spcPts val="2900"/>
              </a:spcBef>
              <a:buSzPct val="35000"/>
              <a:buBlip>
                <a:blip r:embed="rId2"/>
              </a:buBlip>
              <a:defRPr sz="2596">
                <a:latin typeface="American Typewriter"/>
                <a:ea typeface="American Typewriter"/>
                <a:cs typeface="American Typewriter"/>
                <a:sym typeface="American Typewriter"/>
              </a:defRPr>
            </a:pPr>
            <a:r>
              <a:t>Woman who is not showing their resistance to violence happens to her is stupid</a:t>
            </a:r>
          </a:p>
          <a:p>
            <a:pPr marL="322198" indent="-322198" algn="l" defTabSz="269747">
              <a:spcBef>
                <a:spcPts val="2900"/>
              </a:spcBef>
              <a:buSzPct val="35000"/>
              <a:buBlip>
                <a:blip r:embed="rId2"/>
              </a:buBlip>
              <a:defRPr sz="2596">
                <a:latin typeface="American Typewriter"/>
                <a:ea typeface="American Typewriter"/>
                <a:cs typeface="American Typewriter"/>
                <a:sym typeface="American Typewriter"/>
              </a:defRPr>
            </a:pPr>
            <a:r>
              <a:t>victims of violence is passive</a:t>
            </a:r>
          </a:p>
          <a:p>
            <a:pPr marL="322198" indent="-322198" algn="l" defTabSz="269747">
              <a:spcBef>
                <a:spcPts val="2900"/>
              </a:spcBef>
              <a:buSzPct val="35000"/>
              <a:buBlip>
                <a:blip r:embed="rId2"/>
              </a:buBlip>
              <a:defRPr sz="2596">
                <a:latin typeface="American Typewriter"/>
                <a:ea typeface="American Typewriter"/>
                <a:cs typeface="American Typewriter"/>
                <a:sym typeface="American Typewriter"/>
              </a:defRPr>
            </a:pPr>
            <a:r>
              <a:t>Violence is an “exam” from God to achieve higher level of devotion to God.</a:t>
            </a:r>
          </a:p>
          <a:p>
            <a:pPr marL="322198" indent="-322198" algn="l" defTabSz="269747">
              <a:spcBef>
                <a:spcPts val="2900"/>
              </a:spcBef>
              <a:buSzPct val="35000"/>
              <a:buBlip>
                <a:blip r:embed="rId2"/>
              </a:buBlip>
              <a:defRPr sz="2596">
                <a:latin typeface="American Typewriter"/>
                <a:ea typeface="American Typewriter"/>
                <a:cs typeface="American Typewriter"/>
                <a:sym typeface="American Typewriter"/>
              </a:defRPr>
            </a:pPr>
            <a:r>
              <a:t>etc</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title"/>
          </p:nvPr>
        </p:nvSpPr>
        <p:spPr>
          <a:prstGeom prst="rect">
            <a:avLst/>
          </a:prstGeom>
        </p:spPr>
        <p:txBody>
          <a:bodyPr/>
          <a:lstStyle>
            <a:lvl1pPr>
              <a:tabLst>
                <a:tab pos="1485900" algn="l"/>
              </a:tabLst>
              <a:defRPr b="1" sz="4600">
                <a:latin typeface="American Typewriter"/>
                <a:ea typeface="American Typewriter"/>
                <a:cs typeface="American Typewriter"/>
                <a:sym typeface="American Typewriter"/>
              </a:defRPr>
            </a:lvl1pPr>
          </a:lstStyle>
          <a:p>
            <a:pPr/>
            <a:r>
              <a:t>Changing Narrative to Empower women</a:t>
            </a:r>
          </a:p>
        </p:txBody>
      </p:sp>
      <p:sp>
        <p:nvSpPr>
          <p:cNvPr id="154" name="Shape 154"/>
          <p:cNvSpPr/>
          <p:nvPr>
            <p:ph type="body" sz="half" idx="1"/>
          </p:nvPr>
        </p:nvSpPr>
        <p:spPr>
          <a:xfrm>
            <a:off x="6864838" y="2743199"/>
            <a:ext cx="5224341" cy="5842001"/>
          </a:xfrm>
          <a:prstGeom prst="rect">
            <a:avLst/>
          </a:prstGeom>
        </p:spPr>
        <p:txBody>
          <a:bodyPr/>
          <a:lstStyle/>
          <a:p>
            <a:pPr marL="349503" indent="-349503" defTabSz="292607">
              <a:spcBef>
                <a:spcPts val="3200"/>
              </a:spcBef>
              <a:buBlip>
                <a:blip r:embed="rId2"/>
              </a:buBlip>
              <a:defRPr sz="2559">
                <a:effectLst/>
                <a:latin typeface="American Typewriter"/>
                <a:ea typeface="American Typewriter"/>
                <a:cs typeface="American Typewriter"/>
                <a:sym typeface="American Typewriter"/>
              </a:defRPr>
            </a:pPr>
            <a:r>
              <a:t>Whenever people are badly treated, they always resist. Sometimes we cannot notice them.</a:t>
            </a:r>
          </a:p>
          <a:p>
            <a:pPr marL="349503" indent="-349503" defTabSz="292607">
              <a:spcBef>
                <a:spcPts val="3200"/>
              </a:spcBef>
              <a:buBlip>
                <a:blip r:embed="rId2"/>
              </a:buBlip>
              <a:defRPr sz="2559">
                <a:effectLst/>
                <a:latin typeface="American Typewriter"/>
                <a:ea typeface="American Typewriter"/>
                <a:cs typeface="American Typewriter"/>
                <a:sym typeface="American Typewriter"/>
              </a:defRPr>
            </a:pPr>
            <a:r>
              <a:t>Victims of violence live in a complex situation. They’re actively trying to find a way to safe not only themselves but also those who they love</a:t>
            </a:r>
          </a:p>
          <a:p>
            <a:pPr marL="349503" indent="-349503" defTabSz="292607">
              <a:spcBef>
                <a:spcPts val="3200"/>
              </a:spcBef>
              <a:buBlip>
                <a:blip r:embed="rId2"/>
              </a:buBlip>
              <a:defRPr sz="2559">
                <a:effectLst/>
                <a:latin typeface="American Typewriter"/>
                <a:ea typeface="American Typewriter"/>
                <a:cs typeface="American Typewriter"/>
                <a:sym typeface="American Typewriter"/>
              </a:defRPr>
            </a:pPr>
            <a:r>
              <a:t>The purpose of marriage is to love each other </a:t>
            </a:r>
          </a:p>
          <a:p>
            <a:pPr marL="349503" indent="-349503" defTabSz="292607">
              <a:spcBef>
                <a:spcPts val="3200"/>
              </a:spcBef>
              <a:buBlip>
                <a:blip r:embed="rId2"/>
              </a:buBlip>
              <a:defRPr sz="2559">
                <a:effectLst/>
                <a:latin typeface="American Typewriter"/>
                <a:ea typeface="American Typewriter"/>
                <a:cs typeface="American Typewriter"/>
                <a:sym typeface="American Typewriter"/>
              </a:defRPr>
            </a:pPr>
            <a:r>
              <a:t>etc</a:t>
            </a:r>
          </a:p>
        </p:txBody>
      </p:sp>
      <p:sp>
        <p:nvSpPr>
          <p:cNvPr id="155" name="Shape 155"/>
          <p:cNvSpPr/>
          <p:nvPr/>
        </p:nvSpPr>
        <p:spPr>
          <a:xfrm>
            <a:off x="1454394" y="2743200"/>
            <a:ext cx="5361477" cy="5842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65887" indent="-365887" algn="l" defTabSz="306324">
              <a:spcBef>
                <a:spcPts val="3300"/>
              </a:spcBef>
              <a:buSzPct val="35000"/>
              <a:buBlip>
                <a:blip r:embed="rId2"/>
              </a:buBlip>
              <a:defRPr sz="2680">
                <a:latin typeface="American Typewriter"/>
                <a:ea typeface="American Typewriter"/>
                <a:cs typeface="American Typewriter"/>
                <a:sym typeface="American Typewriter"/>
              </a:defRPr>
            </a:pPr>
            <a:r>
              <a:t>Making failures is OK, but violence is never OK. Violence is the responsibility of the perpetrator.</a:t>
            </a:r>
          </a:p>
          <a:p>
            <a:pPr marL="365887" indent="-365887" algn="l" defTabSz="306324">
              <a:spcBef>
                <a:spcPts val="3300"/>
              </a:spcBef>
              <a:buSzPct val="35000"/>
              <a:buBlip>
                <a:blip r:embed="rId2"/>
              </a:buBlip>
              <a:defRPr sz="2680">
                <a:latin typeface="American Typewriter"/>
                <a:ea typeface="American Typewriter"/>
                <a:cs typeface="American Typewriter"/>
                <a:sym typeface="American Typewriter"/>
              </a:defRPr>
            </a:pPr>
            <a:r>
              <a:t>Violence is not a way to discipline anybody</a:t>
            </a:r>
          </a:p>
          <a:p>
            <a:pPr marL="365887" indent="-365887" algn="l" defTabSz="306324">
              <a:spcBef>
                <a:spcPts val="3300"/>
              </a:spcBef>
              <a:buSzPct val="35000"/>
              <a:buBlip>
                <a:blip r:embed="rId2"/>
              </a:buBlip>
              <a:defRPr sz="2680">
                <a:latin typeface="American Typewriter"/>
                <a:ea typeface="American Typewriter"/>
                <a:cs typeface="American Typewriter"/>
                <a:sym typeface="American Typewriter"/>
              </a:defRPr>
            </a:pPr>
            <a:r>
              <a:t>nobody deserve to receive violence</a:t>
            </a:r>
          </a:p>
          <a:p>
            <a:pPr marL="365887" indent="-365887" algn="l" defTabSz="306324">
              <a:spcBef>
                <a:spcPts val="3300"/>
              </a:spcBef>
              <a:buSzPct val="35000"/>
              <a:buBlip>
                <a:blip r:embed="rId2"/>
              </a:buBlip>
              <a:defRPr sz="2680">
                <a:latin typeface="American Typewriter"/>
                <a:ea typeface="American Typewriter"/>
                <a:cs typeface="American Typewriter"/>
                <a:sym typeface="American Typewriter"/>
              </a:defRPr>
            </a:pPr>
            <a:r>
              <a:t>committed to do violence is shameful. Violence is a crime. We have to make a report.</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title"/>
          </p:nvPr>
        </p:nvSpPr>
        <p:spPr>
          <a:prstGeom prst="rect">
            <a:avLst/>
          </a:prstGeom>
        </p:spPr>
        <p:txBody>
          <a:bodyPr/>
          <a:lstStyle/>
          <a:p>
            <a:pPr>
              <a:tabLst>
                <a:tab pos="1485900" algn="l"/>
              </a:tabLst>
            </a:pPr>
          </a:p>
        </p:txBody>
      </p:sp>
      <p:pic>
        <p:nvPicPr>
          <p:cNvPr id="158" name="52434243_2761407900535881_2333869912793022464_n.jpg"/>
          <p:cNvPicPr>
            <a:picLocks noChangeAspect="1"/>
          </p:cNvPicPr>
          <p:nvPr/>
        </p:nvPicPr>
        <p:blipFill>
          <a:blip r:embed="rId2">
            <a:extLst/>
          </a:blip>
          <a:stretch>
            <a:fillRect/>
          </a:stretch>
        </p:blipFill>
        <p:spPr>
          <a:xfrm>
            <a:off x="-1386804" y="3876"/>
            <a:ext cx="9296432" cy="9296432"/>
          </a:xfrm>
          <a:prstGeom prst="rect">
            <a:avLst/>
          </a:prstGeom>
          <a:ln w="12700">
            <a:miter lim="400000"/>
          </a:ln>
        </p:spPr>
      </p:pic>
      <p:pic>
        <p:nvPicPr>
          <p:cNvPr id="159" name="44930465_2513508911992449_8256064660705378304_n.jpg"/>
          <p:cNvPicPr>
            <a:picLocks noChangeAspect="1"/>
          </p:cNvPicPr>
          <p:nvPr/>
        </p:nvPicPr>
        <p:blipFill>
          <a:blip r:embed="rId3">
            <a:extLst/>
          </a:blip>
          <a:stretch>
            <a:fillRect/>
          </a:stretch>
        </p:blipFill>
        <p:spPr>
          <a:xfrm>
            <a:off x="5780881" y="-110408"/>
            <a:ext cx="7137401" cy="9525001"/>
          </a:xfrm>
          <a:prstGeom prst="rect">
            <a:avLst/>
          </a:prstGeom>
          <a:ln w="12700">
            <a:miter lim="400000"/>
          </a:ln>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body" idx="1"/>
          </p:nvPr>
        </p:nvSpPr>
        <p:spPr>
          <a:prstGeom prst="rect">
            <a:avLst/>
          </a:prstGeom>
        </p:spPr>
        <p:txBody>
          <a:bodyPr/>
          <a:lstStyle/>
          <a:p>
            <a:pPr>
              <a:buBlip>
                <a:blip r:embed="rId2"/>
              </a:buBlip>
              <a:defRPr>
                <a:effectLst/>
              </a:defRPr>
            </a:pPr>
          </a:p>
        </p:txBody>
      </p:sp>
      <p:pic>
        <p:nvPicPr>
          <p:cNvPr id="162" name="104108864_4239662419377081_1396415047345807438_o.jpg"/>
          <p:cNvPicPr>
            <a:picLocks noChangeAspect="1"/>
          </p:cNvPicPr>
          <p:nvPr/>
        </p:nvPicPr>
        <p:blipFill>
          <a:blip r:embed="rId3">
            <a:extLst/>
          </a:blip>
          <a:stretch>
            <a:fillRect/>
          </a:stretch>
        </p:blipFill>
        <p:spPr>
          <a:xfrm>
            <a:off x="285611" y="2169643"/>
            <a:ext cx="12433578" cy="5707704"/>
          </a:xfrm>
          <a:prstGeom prst="rect">
            <a:avLst/>
          </a:prstGeom>
          <a:ln w="12700">
            <a:miter lim="400000"/>
          </a:ln>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p:nvPr>
        </p:nvSpPr>
        <p:spPr>
          <a:xfrm>
            <a:off x="1372576" y="3903784"/>
            <a:ext cx="9575801" cy="2590801"/>
          </a:xfrm>
          <a:prstGeom prst="rect">
            <a:avLst/>
          </a:prstGeom>
        </p:spPr>
        <p:txBody>
          <a:bodyPr/>
          <a:lstStyle/>
          <a:p>
            <a:pPr>
              <a:tabLst>
                <a:tab pos="1485900" algn="l"/>
              </a:tabLst>
            </a:pPr>
          </a:p>
        </p:txBody>
      </p:sp>
      <p:pic>
        <p:nvPicPr>
          <p:cNvPr id="165" name="Screen Shot 2020-06-23 at 22.37.45.png"/>
          <p:cNvPicPr>
            <a:picLocks noChangeAspect="1"/>
          </p:cNvPicPr>
          <p:nvPr/>
        </p:nvPicPr>
        <p:blipFill>
          <a:blip r:embed="rId2">
            <a:extLst/>
          </a:blip>
          <a:stretch>
            <a:fillRect/>
          </a:stretch>
        </p:blipFill>
        <p:spPr>
          <a:xfrm>
            <a:off x="859692" y="1543369"/>
            <a:ext cx="13004801" cy="7311631"/>
          </a:xfrm>
          <a:prstGeom prst="rect">
            <a:avLst/>
          </a:prstGeom>
          <a:ln w="12700">
            <a:miter lim="400000"/>
          </a:ln>
        </p:spPr>
      </p:pic>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LinenBook">
  <a:themeElements>
    <a:clrScheme name="LinenBook">
      <a:dk1>
        <a:srgbClr val="363929"/>
      </a:dk1>
      <a:lt1>
        <a:srgbClr val="181039"/>
      </a:lt1>
      <a:dk2>
        <a:srgbClr val="A7A7A7"/>
      </a:dk2>
      <a:lt2>
        <a:srgbClr val="535353"/>
      </a:lt2>
      <a:accent1>
        <a:srgbClr val="768893"/>
      </a:accent1>
      <a:accent2>
        <a:srgbClr val="81914E"/>
      </a:accent2>
      <a:accent3>
        <a:srgbClr val="CCA156"/>
      </a:accent3>
      <a:accent4>
        <a:srgbClr val="AD6D3D"/>
      </a:accent4>
      <a:accent5>
        <a:srgbClr val="A5322E"/>
      </a:accent5>
      <a:accent6>
        <a:srgbClr val="705A64"/>
      </a:accent6>
      <a:hlink>
        <a:srgbClr val="0000FF"/>
      </a:hlink>
      <a:folHlink>
        <a:srgbClr val="FF00FF"/>
      </a:folHlink>
    </a:clrScheme>
    <a:fontScheme name="LinenBook">
      <a:majorFont>
        <a:latin typeface="Helvetica"/>
        <a:ea typeface="Helvetica"/>
        <a:cs typeface="Helvetica"/>
      </a:majorFont>
      <a:minorFont>
        <a:latin typeface="Helvetica Neue"/>
        <a:ea typeface="Helvetica Neue"/>
        <a:cs typeface="Helvetica Neue"/>
      </a:minorFont>
    </a:fontScheme>
    <a:fmtScheme name="Linen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81039"/>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Optima"/>
            <a:ea typeface="Optima"/>
            <a:cs typeface="Optima"/>
            <a:sym typeface="Opti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Optima"/>
            <a:ea typeface="Optima"/>
            <a:cs typeface="Optima"/>
            <a:sym typeface="Opti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LinenBook">
  <a:themeElements>
    <a:clrScheme name="LinenBook">
      <a:dk1>
        <a:srgbClr val="000000"/>
      </a:dk1>
      <a:lt1>
        <a:srgbClr val="FFFFFF"/>
      </a:lt1>
      <a:dk2>
        <a:srgbClr val="A7A7A7"/>
      </a:dk2>
      <a:lt2>
        <a:srgbClr val="535353"/>
      </a:lt2>
      <a:accent1>
        <a:srgbClr val="768893"/>
      </a:accent1>
      <a:accent2>
        <a:srgbClr val="81914E"/>
      </a:accent2>
      <a:accent3>
        <a:srgbClr val="CCA156"/>
      </a:accent3>
      <a:accent4>
        <a:srgbClr val="AD6D3D"/>
      </a:accent4>
      <a:accent5>
        <a:srgbClr val="A5322E"/>
      </a:accent5>
      <a:accent6>
        <a:srgbClr val="705A64"/>
      </a:accent6>
      <a:hlink>
        <a:srgbClr val="0000FF"/>
      </a:hlink>
      <a:folHlink>
        <a:srgbClr val="FF00FF"/>
      </a:folHlink>
    </a:clrScheme>
    <a:fontScheme name="LinenBook">
      <a:majorFont>
        <a:latin typeface="Helvetica"/>
        <a:ea typeface="Helvetica"/>
        <a:cs typeface="Helvetica"/>
      </a:majorFont>
      <a:minorFont>
        <a:latin typeface="Helvetica Neue"/>
        <a:ea typeface="Helvetica Neue"/>
        <a:cs typeface="Helvetica Neue"/>
      </a:minorFont>
    </a:fontScheme>
    <a:fmtScheme name="Linen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81039"/>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Optima"/>
            <a:ea typeface="Optima"/>
            <a:cs typeface="Optima"/>
            <a:sym typeface="Opti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63929"/>
            </a:solidFill>
            <a:effectLst/>
            <a:uFillTx/>
            <a:latin typeface="Optima"/>
            <a:ea typeface="Optima"/>
            <a:cs typeface="Optima"/>
            <a:sym typeface="Opti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