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8" r:id="rId3"/>
    <p:sldId id="257" r:id="rId4"/>
    <p:sldId id="260" r:id="rId5"/>
    <p:sldId id="274" r:id="rId6"/>
    <p:sldId id="259" r:id="rId7"/>
    <p:sldId id="266" r:id="rId8"/>
    <p:sldId id="270" r:id="rId9"/>
    <p:sldId id="271" r:id="rId10"/>
    <p:sldId id="261" r:id="rId11"/>
    <p:sldId id="262" r:id="rId12"/>
    <p:sldId id="265" r:id="rId13"/>
    <p:sldId id="263" r:id="rId14"/>
    <p:sldId id="273" r:id="rId15"/>
    <p:sldId id="264" r:id="rId16"/>
    <p:sldId id="267" r:id="rId17"/>
    <p:sldId id="268" r:id="rId18"/>
    <p:sldId id="276" r:id="rId19"/>
    <p:sldId id="269"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04"/>
  </p:normalViewPr>
  <p:slideViewPr>
    <p:cSldViewPr snapToGrid="0" snapToObjects="1">
      <p:cViewPr varScale="1">
        <p:scale>
          <a:sx n="104" d="100"/>
          <a:sy n="104" d="100"/>
        </p:scale>
        <p:origin x="89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CA91AB-1A2C-4E05-A8A7-FBA53C7CB48B}" type="doc">
      <dgm:prSet loTypeId="urn:microsoft.com/office/officeart/2005/8/layout/chevron1" loCatId="process" qsTypeId="urn:microsoft.com/office/officeart/2005/8/quickstyle/simple1" qsCatId="simple" csTypeId="urn:microsoft.com/office/officeart/2005/8/colors/colorful2" csCatId="colorful"/>
      <dgm:spPr/>
      <dgm:t>
        <a:bodyPr/>
        <a:lstStyle/>
        <a:p>
          <a:endParaRPr lang="en-US"/>
        </a:p>
      </dgm:t>
    </dgm:pt>
    <dgm:pt modelId="{A3F9CD37-33C2-44AB-B127-8780A3C7748E}">
      <dgm:prSet/>
      <dgm:spPr/>
      <dgm:t>
        <a:bodyPr/>
        <a:lstStyle/>
        <a:p>
          <a:r>
            <a:rPr lang="fr-FR"/>
            <a:t>Name, country </a:t>
          </a:r>
          <a:endParaRPr lang="en-US"/>
        </a:p>
      </dgm:t>
    </dgm:pt>
    <dgm:pt modelId="{DBB3C207-E291-4AE1-B8ED-50DD6829CD7E}" type="parTrans" cxnId="{8ADB0F61-77BF-4FFB-98D9-CE1C174E17C5}">
      <dgm:prSet/>
      <dgm:spPr/>
      <dgm:t>
        <a:bodyPr/>
        <a:lstStyle/>
        <a:p>
          <a:endParaRPr lang="en-US"/>
        </a:p>
      </dgm:t>
    </dgm:pt>
    <dgm:pt modelId="{6B180061-4AD9-4129-B18E-BA83A1B98E2D}" type="sibTrans" cxnId="{8ADB0F61-77BF-4FFB-98D9-CE1C174E17C5}">
      <dgm:prSet/>
      <dgm:spPr/>
      <dgm:t>
        <a:bodyPr/>
        <a:lstStyle/>
        <a:p>
          <a:endParaRPr lang="en-US"/>
        </a:p>
      </dgm:t>
    </dgm:pt>
    <dgm:pt modelId="{CC4B6AB6-1868-4BC8-A408-2638ADFA1E06}">
      <dgm:prSet/>
      <dgm:spPr/>
      <dgm:t>
        <a:bodyPr/>
        <a:lstStyle/>
        <a:p>
          <a:r>
            <a:rPr lang="fr-FR"/>
            <a:t>What pulled you to this session?</a:t>
          </a:r>
          <a:endParaRPr lang="en-US"/>
        </a:p>
      </dgm:t>
    </dgm:pt>
    <dgm:pt modelId="{D8D08FE3-AB78-4930-81C0-036B6B798444}" type="parTrans" cxnId="{316B8B07-2F01-42D7-A146-F44DDAB937BB}">
      <dgm:prSet/>
      <dgm:spPr/>
      <dgm:t>
        <a:bodyPr/>
        <a:lstStyle/>
        <a:p>
          <a:endParaRPr lang="en-US"/>
        </a:p>
      </dgm:t>
    </dgm:pt>
    <dgm:pt modelId="{E3E90E0B-8763-4C41-841A-44F22CE9008A}" type="sibTrans" cxnId="{316B8B07-2F01-42D7-A146-F44DDAB937BB}">
      <dgm:prSet/>
      <dgm:spPr/>
      <dgm:t>
        <a:bodyPr/>
        <a:lstStyle/>
        <a:p>
          <a:endParaRPr lang="en-US"/>
        </a:p>
      </dgm:t>
    </dgm:pt>
    <dgm:pt modelId="{5590045E-723E-8249-87B5-4E2C4CEC118A}" type="pres">
      <dgm:prSet presAssocID="{EECA91AB-1A2C-4E05-A8A7-FBA53C7CB48B}" presName="Name0" presStyleCnt="0">
        <dgm:presLayoutVars>
          <dgm:dir/>
          <dgm:animLvl val="lvl"/>
          <dgm:resizeHandles val="exact"/>
        </dgm:presLayoutVars>
      </dgm:prSet>
      <dgm:spPr/>
    </dgm:pt>
    <dgm:pt modelId="{4580B792-91D8-D547-9758-402A0655681D}" type="pres">
      <dgm:prSet presAssocID="{A3F9CD37-33C2-44AB-B127-8780A3C7748E}" presName="parTxOnly" presStyleLbl="node1" presStyleIdx="0" presStyleCnt="2">
        <dgm:presLayoutVars>
          <dgm:chMax val="0"/>
          <dgm:chPref val="0"/>
          <dgm:bulletEnabled val="1"/>
        </dgm:presLayoutVars>
      </dgm:prSet>
      <dgm:spPr/>
    </dgm:pt>
    <dgm:pt modelId="{71C6AEE5-1CA9-6543-8A32-F508F83BEEC9}" type="pres">
      <dgm:prSet presAssocID="{6B180061-4AD9-4129-B18E-BA83A1B98E2D}" presName="parTxOnlySpace" presStyleCnt="0"/>
      <dgm:spPr/>
    </dgm:pt>
    <dgm:pt modelId="{AD8E4049-1418-3F45-B0D2-3A58D49E82E9}" type="pres">
      <dgm:prSet presAssocID="{CC4B6AB6-1868-4BC8-A408-2638ADFA1E06}" presName="parTxOnly" presStyleLbl="node1" presStyleIdx="1" presStyleCnt="2">
        <dgm:presLayoutVars>
          <dgm:chMax val="0"/>
          <dgm:chPref val="0"/>
          <dgm:bulletEnabled val="1"/>
        </dgm:presLayoutVars>
      </dgm:prSet>
      <dgm:spPr/>
    </dgm:pt>
  </dgm:ptLst>
  <dgm:cxnLst>
    <dgm:cxn modelId="{316B8B07-2F01-42D7-A146-F44DDAB937BB}" srcId="{EECA91AB-1A2C-4E05-A8A7-FBA53C7CB48B}" destId="{CC4B6AB6-1868-4BC8-A408-2638ADFA1E06}" srcOrd="1" destOrd="0" parTransId="{D8D08FE3-AB78-4930-81C0-036B6B798444}" sibTransId="{E3E90E0B-8763-4C41-841A-44F22CE9008A}"/>
    <dgm:cxn modelId="{8ADB0F61-77BF-4FFB-98D9-CE1C174E17C5}" srcId="{EECA91AB-1A2C-4E05-A8A7-FBA53C7CB48B}" destId="{A3F9CD37-33C2-44AB-B127-8780A3C7748E}" srcOrd="0" destOrd="0" parTransId="{DBB3C207-E291-4AE1-B8ED-50DD6829CD7E}" sibTransId="{6B180061-4AD9-4129-B18E-BA83A1B98E2D}"/>
    <dgm:cxn modelId="{254DA679-8CD5-FE45-9BE4-8BEEBFA4E27E}" type="presOf" srcId="{CC4B6AB6-1868-4BC8-A408-2638ADFA1E06}" destId="{AD8E4049-1418-3F45-B0D2-3A58D49E82E9}" srcOrd="0" destOrd="0" presId="urn:microsoft.com/office/officeart/2005/8/layout/chevron1"/>
    <dgm:cxn modelId="{E5AF36A7-6F41-8E4B-8F9E-200689EB1CE9}" type="presOf" srcId="{A3F9CD37-33C2-44AB-B127-8780A3C7748E}" destId="{4580B792-91D8-D547-9758-402A0655681D}" srcOrd="0" destOrd="0" presId="urn:microsoft.com/office/officeart/2005/8/layout/chevron1"/>
    <dgm:cxn modelId="{F96B3BBD-3BA7-7C40-9FA4-F255E530E901}" type="presOf" srcId="{EECA91AB-1A2C-4E05-A8A7-FBA53C7CB48B}" destId="{5590045E-723E-8249-87B5-4E2C4CEC118A}" srcOrd="0" destOrd="0" presId="urn:microsoft.com/office/officeart/2005/8/layout/chevron1"/>
    <dgm:cxn modelId="{E53E6BB3-2CFF-B545-A911-9485B5578EA8}" type="presParOf" srcId="{5590045E-723E-8249-87B5-4E2C4CEC118A}" destId="{4580B792-91D8-D547-9758-402A0655681D}" srcOrd="0" destOrd="0" presId="urn:microsoft.com/office/officeart/2005/8/layout/chevron1"/>
    <dgm:cxn modelId="{94C687AE-5BD3-F84B-A7EA-22DEE8081A0D}" type="presParOf" srcId="{5590045E-723E-8249-87B5-4E2C4CEC118A}" destId="{71C6AEE5-1CA9-6543-8A32-F508F83BEEC9}" srcOrd="1" destOrd="0" presId="urn:microsoft.com/office/officeart/2005/8/layout/chevron1"/>
    <dgm:cxn modelId="{BC28CD6C-43C1-1C4F-BDEC-F6376E534340}" type="presParOf" srcId="{5590045E-723E-8249-87B5-4E2C4CEC118A}" destId="{AD8E4049-1418-3F45-B0D2-3A58D49E82E9}"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7C753A-5312-4A6E-8E6F-62CAF8D4EE91}"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090568AA-966E-4045-B4C4-52BA174EFFBB}">
      <dgm:prSet/>
      <dgm:spPr/>
      <dgm:t>
        <a:bodyPr/>
        <a:lstStyle/>
        <a:p>
          <a:r>
            <a:rPr lang="nl-NL"/>
            <a:t>Dolores</a:t>
          </a:r>
          <a:endParaRPr lang="en-US"/>
        </a:p>
      </dgm:t>
    </dgm:pt>
    <dgm:pt modelId="{4B2ACD90-2111-4BBB-AFE2-816F078EBA36}" type="parTrans" cxnId="{1456D474-B428-4775-8790-212EB98E2C61}">
      <dgm:prSet/>
      <dgm:spPr/>
      <dgm:t>
        <a:bodyPr/>
        <a:lstStyle/>
        <a:p>
          <a:endParaRPr lang="en-US"/>
        </a:p>
      </dgm:t>
    </dgm:pt>
    <dgm:pt modelId="{B86C6148-89F1-4545-BFC6-9A020082F23A}" type="sibTrans" cxnId="{1456D474-B428-4775-8790-212EB98E2C61}">
      <dgm:prSet/>
      <dgm:spPr/>
      <dgm:t>
        <a:bodyPr/>
        <a:lstStyle/>
        <a:p>
          <a:endParaRPr lang="en-US"/>
        </a:p>
      </dgm:t>
    </dgm:pt>
    <dgm:pt modelId="{293CCF04-90E1-40FC-A59C-86AA4B632C07}">
      <dgm:prSet/>
      <dgm:spPr/>
      <dgm:t>
        <a:bodyPr/>
        <a:lstStyle/>
        <a:p>
          <a:r>
            <a:rPr lang="nl-NL"/>
            <a:t>David</a:t>
          </a:r>
          <a:endParaRPr lang="en-US"/>
        </a:p>
      </dgm:t>
    </dgm:pt>
    <dgm:pt modelId="{82A80BC0-5910-4033-939C-FE06F728631C}" type="parTrans" cxnId="{C88616E2-6AC6-472A-83AD-1D9CF389CF0D}">
      <dgm:prSet/>
      <dgm:spPr/>
      <dgm:t>
        <a:bodyPr/>
        <a:lstStyle/>
        <a:p>
          <a:endParaRPr lang="en-US"/>
        </a:p>
      </dgm:t>
    </dgm:pt>
    <dgm:pt modelId="{D606E4A8-1F3C-480A-BA3B-7E28864FD462}" type="sibTrans" cxnId="{C88616E2-6AC6-472A-83AD-1D9CF389CF0D}">
      <dgm:prSet/>
      <dgm:spPr/>
      <dgm:t>
        <a:bodyPr/>
        <a:lstStyle/>
        <a:p>
          <a:endParaRPr lang="en-US"/>
        </a:p>
      </dgm:t>
    </dgm:pt>
    <dgm:pt modelId="{BC6E71CE-AC5B-41B2-8CBE-51631A38BB3C}">
      <dgm:prSet/>
      <dgm:spPr/>
      <dgm:t>
        <a:bodyPr/>
        <a:lstStyle/>
        <a:p>
          <a:r>
            <a:rPr lang="nl-NL"/>
            <a:t>Astrid</a:t>
          </a:r>
          <a:endParaRPr lang="en-US"/>
        </a:p>
      </dgm:t>
    </dgm:pt>
    <dgm:pt modelId="{89662EE9-4CC7-40EB-8443-548B495E9810}" type="parTrans" cxnId="{6BF1C51F-F92A-4497-96DA-5BA595552271}">
      <dgm:prSet/>
      <dgm:spPr/>
      <dgm:t>
        <a:bodyPr/>
        <a:lstStyle/>
        <a:p>
          <a:endParaRPr lang="en-US"/>
        </a:p>
      </dgm:t>
    </dgm:pt>
    <dgm:pt modelId="{19E4650E-CC85-44B1-B7A2-1C42B938EB8E}" type="sibTrans" cxnId="{6BF1C51F-F92A-4497-96DA-5BA595552271}">
      <dgm:prSet/>
      <dgm:spPr/>
      <dgm:t>
        <a:bodyPr/>
        <a:lstStyle/>
        <a:p>
          <a:endParaRPr lang="en-US"/>
        </a:p>
      </dgm:t>
    </dgm:pt>
    <dgm:pt modelId="{A12F35EE-AE9A-4D1B-A24F-F8778F81A13C}">
      <dgm:prSet/>
      <dgm:spPr/>
      <dgm:t>
        <a:bodyPr/>
        <a:lstStyle/>
        <a:p>
          <a:r>
            <a:rPr lang="nl-NL"/>
            <a:t>Mohammed</a:t>
          </a:r>
          <a:endParaRPr lang="en-US"/>
        </a:p>
      </dgm:t>
    </dgm:pt>
    <dgm:pt modelId="{B2A4E211-AD28-460B-ADEA-3840D0B99628}" type="parTrans" cxnId="{4F9A205F-3190-474D-87D4-0A289583DD9F}">
      <dgm:prSet/>
      <dgm:spPr/>
      <dgm:t>
        <a:bodyPr/>
        <a:lstStyle/>
        <a:p>
          <a:endParaRPr lang="en-US"/>
        </a:p>
      </dgm:t>
    </dgm:pt>
    <dgm:pt modelId="{1B212205-BA40-470B-8666-AC8B2669200B}" type="sibTrans" cxnId="{4F9A205F-3190-474D-87D4-0A289583DD9F}">
      <dgm:prSet/>
      <dgm:spPr/>
      <dgm:t>
        <a:bodyPr/>
        <a:lstStyle/>
        <a:p>
          <a:endParaRPr lang="en-US"/>
        </a:p>
      </dgm:t>
    </dgm:pt>
    <dgm:pt modelId="{D9907DD6-0B65-4895-B5F3-671BEFB37476}">
      <dgm:prSet/>
      <dgm:spPr/>
      <dgm:t>
        <a:bodyPr/>
        <a:lstStyle/>
        <a:p>
          <a:r>
            <a:rPr lang="nl-NL"/>
            <a:t>Lisa</a:t>
          </a:r>
          <a:endParaRPr lang="en-US"/>
        </a:p>
      </dgm:t>
    </dgm:pt>
    <dgm:pt modelId="{63198951-50E3-47AC-B706-FA08AAC6654D}" type="parTrans" cxnId="{4550AA3E-AE34-4926-BA5D-6B6930162D3E}">
      <dgm:prSet/>
      <dgm:spPr/>
      <dgm:t>
        <a:bodyPr/>
        <a:lstStyle/>
        <a:p>
          <a:endParaRPr lang="en-US"/>
        </a:p>
      </dgm:t>
    </dgm:pt>
    <dgm:pt modelId="{D45332D0-410E-4469-A907-B8A553488C18}" type="sibTrans" cxnId="{4550AA3E-AE34-4926-BA5D-6B6930162D3E}">
      <dgm:prSet/>
      <dgm:spPr/>
      <dgm:t>
        <a:bodyPr/>
        <a:lstStyle/>
        <a:p>
          <a:endParaRPr lang="en-US"/>
        </a:p>
      </dgm:t>
    </dgm:pt>
    <dgm:pt modelId="{854FABD5-BB30-42E2-9212-7F96CB018D02}">
      <dgm:prSet/>
      <dgm:spPr/>
      <dgm:t>
        <a:bodyPr/>
        <a:lstStyle/>
        <a:p>
          <a:r>
            <a:rPr lang="nl-NL"/>
            <a:t>Phil</a:t>
          </a:r>
          <a:endParaRPr lang="en-US"/>
        </a:p>
      </dgm:t>
    </dgm:pt>
    <dgm:pt modelId="{5E7E75D2-4DFF-474D-A04E-9683196B0392}" type="parTrans" cxnId="{DF37D295-9F57-48D4-A9C0-6EF72FB0757C}">
      <dgm:prSet/>
      <dgm:spPr/>
      <dgm:t>
        <a:bodyPr/>
        <a:lstStyle/>
        <a:p>
          <a:endParaRPr lang="en-US"/>
        </a:p>
      </dgm:t>
    </dgm:pt>
    <dgm:pt modelId="{500E57DD-68E7-4F04-BEC2-038CD47ACC5C}" type="sibTrans" cxnId="{DF37D295-9F57-48D4-A9C0-6EF72FB0757C}">
      <dgm:prSet/>
      <dgm:spPr/>
      <dgm:t>
        <a:bodyPr/>
        <a:lstStyle/>
        <a:p>
          <a:endParaRPr lang="en-US"/>
        </a:p>
      </dgm:t>
    </dgm:pt>
    <dgm:pt modelId="{2429319A-A255-4890-B03E-37048F4D314B}">
      <dgm:prSet/>
      <dgm:spPr/>
      <dgm:t>
        <a:bodyPr/>
        <a:lstStyle/>
        <a:p>
          <a:r>
            <a:rPr lang="nl-NL"/>
            <a:t>Michelle</a:t>
          </a:r>
          <a:endParaRPr lang="en-US"/>
        </a:p>
      </dgm:t>
    </dgm:pt>
    <dgm:pt modelId="{508E7E3F-AF5E-4CB0-BE13-475CB21973D3}" type="parTrans" cxnId="{DDCDA7DC-6AEC-4F22-B338-3A876FC99A42}">
      <dgm:prSet/>
      <dgm:spPr/>
      <dgm:t>
        <a:bodyPr/>
        <a:lstStyle/>
        <a:p>
          <a:endParaRPr lang="en-US"/>
        </a:p>
      </dgm:t>
    </dgm:pt>
    <dgm:pt modelId="{52DEAAFA-F62B-4FC7-941A-4FF5C463EF42}" type="sibTrans" cxnId="{DDCDA7DC-6AEC-4F22-B338-3A876FC99A42}">
      <dgm:prSet/>
      <dgm:spPr/>
      <dgm:t>
        <a:bodyPr/>
        <a:lstStyle/>
        <a:p>
          <a:endParaRPr lang="en-US"/>
        </a:p>
      </dgm:t>
    </dgm:pt>
    <dgm:pt modelId="{C8761515-CEFE-42E4-A912-E4B7A864B24E}">
      <dgm:prSet/>
      <dgm:spPr/>
      <dgm:t>
        <a:bodyPr/>
        <a:lstStyle/>
        <a:p>
          <a:r>
            <a:rPr lang="nl-NL"/>
            <a:t>Anne</a:t>
          </a:r>
          <a:endParaRPr lang="en-US"/>
        </a:p>
      </dgm:t>
    </dgm:pt>
    <dgm:pt modelId="{7DB39F37-DB89-4C78-BB24-9D254B3C9DFE}" type="parTrans" cxnId="{46C8DA1D-CCA2-4671-B275-741A82DF5047}">
      <dgm:prSet/>
      <dgm:spPr/>
      <dgm:t>
        <a:bodyPr/>
        <a:lstStyle/>
        <a:p>
          <a:endParaRPr lang="en-US"/>
        </a:p>
      </dgm:t>
    </dgm:pt>
    <dgm:pt modelId="{C58EA023-345C-426E-8754-95CC9FB630B4}" type="sibTrans" cxnId="{46C8DA1D-CCA2-4671-B275-741A82DF5047}">
      <dgm:prSet/>
      <dgm:spPr/>
      <dgm:t>
        <a:bodyPr/>
        <a:lstStyle/>
        <a:p>
          <a:endParaRPr lang="en-US"/>
        </a:p>
      </dgm:t>
    </dgm:pt>
    <dgm:pt modelId="{86953A39-E1BA-486E-A49D-AEA2FE2D70D6}">
      <dgm:prSet/>
      <dgm:spPr/>
      <dgm:t>
        <a:bodyPr/>
        <a:lstStyle/>
        <a:p>
          <a:r>
            <a:rPr lang="nl-NL" dirty="0" err="1"/>
            <a:t>Jude</a:t>
          </a:r>
          <a:endParaRPr lang="en-US" dirty="0"/>
        </a:p>
      </dgm:t>
    </dgm:pt>
    <dgm:pt modelId="{AFAD032E-E525-410E-8E78-6D05F9984E15}" type="parTrans" cxnId="{794A5547-204C-4C15-A6A8-039D80966103}">
      <dgm:prSet/>
      <dgm:spPr/>
      <dgm:t>
        <a:bodyPr/>
        <a:lstStyle/>
        <a:p>
          <a:endParaRPr lang="en-US"/>
        </a:p>
      </dgm:t>
    </dgm:pt>
    <dgm:pt modelId="{288F269D-D052-4C43-8287-47686E585966}" type="sibTrans" cxnId="{794A5547-204C-4C15-A6A8-039D80966103}">
      <dgm:prSet/>
      <dgm:spPr/>
      <dgm:t>
        <a:bodyPr/>
        <a:lstStyle/>
        <a:p>
          <a:endParaRPr lang="en-US"/>
        </a:p>
      </dgm:t>
    </dgm:pt>
    <dgm:pt modelId="{0877D496-2BA0-4AA4-A01A-C69C2F7D5939}">
      <dgm:prSet/>
      <dgm:spPr/>
      <dgm:t>
        <a:bodyPr/>
        <a:lstStyle/>
        <a:p>
          <a:r>
            <a:rPr lang="nl-NL" dirty="0" err="1"/>
            <a:t>MariJo</a:t>
          </a:r>
          <a:endParaRPr lang="en-US" dirty="0"/>
        </a:p>
      </dgm:t>
    </dgm:pt>
    <dgm:pt modelId="{F519D6D5-3599-4D9D-881B-B4EA7AA22407}" type="parTrans" cxnId="{D8AC48C7-3DA2-4F6A-9443-D368830B6754}">
      <dgm:prSet/>
      <dgm:spPr/>
      <dgm:t>
        <a:bodyPr/>
        <a:lstStyle/>
        <a:p>
          <a:endParaRPr lang="en-US"/>
        </a:p>
      </dgm:t>
    </dgm:pt>
    <dgm:pt modelId="{8FDD9C2B-3A58-4331-A332-8A68D0EB51E9}" type="sibTrans" cxnId="{D8AC48C7-3DA2-4F6A-9443-D368830B6754}">
      <dgm:prSet/>
      <dgm:spPr/>
      <dgm:t>
        <a:bodyPr/>
        <a:lstStyle/>
        <a:p>
          <a:endParaRPr lang="en-US"/>
        </a:p>
      </dgm:t>
    </dgm:pt>
    <dgm:pt modelId="{715D8E40-A24A-4F69-B451-8A94B96F994F}">
      <dgm:prSet/>
      <dgm:spPr/>
      <dgm:t>
        <a:bodyPr/>
        <a:lstStyle/>
        <a:p>
          <a:r>
            <a:rPr lang="nl-NL" dirty="0" err="1"/>
            <a:t>Nisar</a:t>
          </a:r>
          <a:endParaRPr lang="en-US" dirty="0"/>
        </a:p>
      </dgm:t>
    </dgm:pt>
    <dgm:pt modelId="{23FFC790-8093-49FA-A3D2-E98E02288EBC}" type="parTrans" cxnId="{41E74D8D-239A-43F8-B6CB-8B48B071288C}">
      <dgm:prSet/>
      <dgm:spPr/>
      <dgm:t>
        <a:bodyPr/>
        <a:lstStyle/>
        <a:p>
          <a:endParaRPr lang="en-US"/>
        </a:p>
      </dgm:t>
    </dgm:pt>
    <dgm:pt modelId="{AADC4E1B-B522-41A6-BE06-FD47D729B87E}" type="sibTrans" cxnId="{41E74D8D-239A-43F8-B6CB-8B48B071288C}">
      <dgm:prSet/>
      <dgm:spPr/>
      <dgm:t>
        <a:bodyPr/>
        <a:lstStyle/>
        <a:p>
          <a:endParaRPr lang="en-US"/>
        </a:p>
      </dgm:t>
    </dgm:pt>
    <dgm:pt modelId="{ACFDDD8C-F422-4765-92B0-3A8DD6FBE23F}">
      <dgm:prSet/>
      <dgm:spPr/>
      <dgm:t>
        <a:bodyPr/>
        <a:lstStyle/>
        <a:p>
          <a:r>
            <a:rPr lang="nl-NL" dirty="0" err="1"/>
            <a:t>Roisin</a:t>
          </a:r>
          <a:endParaRPr lang="en-US" dirty="0"/>
        </a:p>
      </dgm:t>
    </dgm:pt>
    <dgm:pt modelId="{8A4910AE-A435-4B95-B1D4-853ABC4A0830}" type="parTrans" cxnId="{C65318F0-7188-454C-BF0F-5FC5B72AD30E}">
      <dgm:prSet/>
      <dgm:spPr/>
      <dgm:t>
        <a:bodyPr/>
        <a:lstStyle/>
        <a:p>
          <a:endParaRPr lang="en-US"/>
        </a:p>
      </dgm:t>
    </dgm:pt>
    <dgm:pt modelId="{D612FF0C-01AA-4FA1-A004-5881A0B706C1}" type="sibTrans" cxnId="{C65318F0-7188-454C-BF0F-5FC5B72AD30E}">
      <dgm:prSet/>
      <dgm:spPr/>
      <dgm:t>
        <a:bodyPr/>
        <a:lstStyle/>
        <a:p>
          <a:endParaRPr lang="en-US"/>
        </a:p>
      </dgm:t>
    </dgm:pt>
    <dgm:pt modelId="{4C24470F-AD9D-4B5C-AE75-BE5661A13E3A}">
      <dgm:prSet/>
      <dgm:spPr/>
      <dgm:t>
        <a:bodyPr/>
        <a:lstStyle/>
        <a:p>
          <a:r>
            <a:rPr lang="nl-NL" dirty="0"/>
            <a:t>Brian</a:t>
          </a:r>
          <a:endParaRPr lang="en-US" dirty="0"/>
        </a:p>
      </dgm:t>
    </dgm:pt>
    <dgm:pt modelId="{9E1C4537-BA9A-4330-B8B4-0458B3374A1C}" type="parTrans" cxnId="{9AC99480-9C7B-43A3-863D-394287E7239A}">
      <dgm:prSet/>
      <dgm:spPr/>
      <dgm:t>
        <a:bodyPr/>
        <a:lstStyle/>
        <a:p>
          <a:endParaRPr lang="en-US"/>
        </a:p>
      </dgm:t>
    </dgm:pt>
    <dgm:pt modelId="{98CB15FA-1B8F-48F3-9B48-3E6242C70C2A}" type="sibTrans" cxnId="{9AC99480-9C7B-43A3-863D-394287E7239A}">
      <dgm:prSet/>
      <dgm:spPr/>
      <dgm:t>
        <a:bodyPr/>
        <a:lstStyle/>
        <a:p>
          <a:endParaRPr lang="en-US"/>
        </a:p>
      </dgm:t>
    </dgm:pt>
    <dgm:pt modelId="{F2503A10-B068-4774-9FEB-138888321C1B}">
      <dgm:prSet/>
      <dgm:spPr/>
      <dgm:t>
        <a:bodyPr/>
        <a:lstStyle/>
        <a:p>
          <a:r>
            <a:rPr lang="nl-NL" dirty="0" err="1"/>
            <a:t>Stacy</a:t>
          </a:r>
          <a:endParaRPr lang="en-US" dirty="0"/>
        </a:p>
      </dgm:t>
    </dgm:pt>
    <dgm:pt modelId="{A87C8CD6-F88E-4E87-9ED6-CD5646C4C25A}" type="parTrans" cxnId="{9E0D18A6-CEF7-4E34-88C3-7B2E2869138B}">
      <dgm:prSet/>
      <dgm:spPr/>
      <dgm:t>
        <a:bodyPr/>
        <a:lstStyle/>
        <a:p>
          <a:endParaRPr lang="en-US"/>
        </a:p>
      </dgm:t>
    </dgm:pt>
    <dgm:pt modelId="{DE7CC72F-B412-437D-BD68-827D9B55D322}" type="sibTrans" cxnId="{9E0D18A6-CEF7-4E34-88C3-7B2E2869138B}">
      <dgm:prSet/>
      <dgm:spPr/>
      <dgm:t>
        <a:bodyPr/>
        <a:lstStyle/>
        <a:p>
          <a:endParaRPr lang="en-US"/>
        </a:p>
      </dgm:t>
    </dgm:pt>
    <dgm:pt modelId="{0AC30546-2D07-4DAB-94ED-1A053F0C8BE2}">
      <dgm:prSet/>
      <dgm:spPr/>
      <dgm:t>
        <a:bodyPr/>
        <a:lstStyle/>
        <a:p>
          <a:r>
            <a:rPr lang="nl-NL" dirty="0" err="1"/>
            <a:t>Tevi</a:t>
          </a:r>
          <a:endParaRPr lang="en-US" dirty="0"/>
        </a:p>
      </dgm:t>
    </dgm:pt>
    <dgm:pt modelId="{22D75BC5-389E-4ECE-A303-3602C9CC28B1}" type="parTrans" cxnId="{2CD041AA-4383-4AE6-BB47-8572F8DD9E47}">
      <dgm:prSet/>
      <dgm:spPr/>
      <dgm:t>
        <a:bodyPr/>
        <a:lstStyle/>
        <a:p>
          <a:endParaRPr lang="en-US"/>
        </a:p>
      </dgm:t>
    </dgm:pt>
    <dgm:pt modelId="{B7731E95-B7B6-4928-8EF8-1B86A162FC68}" type="sibTrans" cxnId="{2CD041AA-4383-4AE6-BB47-8572F8DD9E47}">
      <dgm:prSet/>
      <dgm:spPr/>
      <dgm:t>
        <a:bodyPr/>
        <a:lstStyle/>
        <a:p>
          <a:endParaRPr lang="en-US"/>
        </a:p>
      </dgm:t>
    </dgm:pt>
    <dgm:pt modelId="{91267F72-2429-4A5F-9A3D-55F35EEC9692}">
      <dgm:prSet/>
      <dgm:spPr/>
      <dgm:t>
        <a:bodyPr/>
        <a:lstStyle/>
        <a:p>
          <a:r>
            <a:rPr lang="nl-NL" dirty="0"/>
            <a:t>Agnes</a:t>
          </a:r>
          <a:endParaRPr lang="en-US" dirty="0"/>
        </a:p>
      </dgm:t>
    </dgm:pt>
    <dgm:pt modelId="{2051B71B-2187-41D0-98E1-A9A34854C93B}" type="parTrans" cxnId="{32209430-0346-4E9D-871E-4346E6DDE7D4}">
      <dgm:prSet/>
      <dgm:spPr/>
      <dgm:t>
        <a:bodyPr/>
        <a:lstStyle/>
        <a:p>
          <a:endParaRPr lang="en-US"/>
        </a:p>
      </dgm:t>
    </dgm:pt>
    <dgm:pt modelId="{69DB0BBF-609F-40C6-BCF3-30325A11972D}" type="sibTrans" cxnId="{32209430-0346-4E9D-871E-4346E6DDE7D4}">
      <dgm:prSet/>
      <dgm:spPr/>
      <dgm:t>
        <a:bodyPr/>
        <a:lstStyle/>
        <a:p>
          <a:endParaRPr lang="en-US"/>
        </a:p>
      </dgm:t>
    </dgm:pt>
    <dgm:pt modelId="{67857973-5743-4969-A181-A30CADDDDBBF}">
      <dgm:prSet/>
      <dgm:spPr/>
      <dgm:t>
        <a:bodyPr/>
        <a:lstStyle/>
        <a:p>
          <a:r>
            <a:rPr lang="nl-NL" dirty="0"/>
            <a:t>Joanne</a:t>
          </a:r>
          <a:endParaRPr lang="en-US" dirty="0"/>
        </a:p>
      </dgm:t>
    </dgm:pt>
    <dgm:pt modelId="{862B7C08-3C1E-43D7-B503-D89B353A45F0}" type="parTrans" cxnId="{A608FDE4-9E08-4AEF-BD90-DEAA37F687A0}">
      <dgm:prSet/>
      <dgm:spPr/>
      <dgm:t>
        <a:bodyPr/>
        <a:lstStyle/>
        <a:p>
          <a:endParaRPr lang="en-US"/>
        </a:p>
      </dgm:t>
    </dgm:pt>
    <dgm:pt modelId="{1F58F71E-94AE-4686-B117-5CE7850B7A80}" type="sibTrans" cxnId="{A608FDE4-9E08-4AEF-BD90-DEAA37F687A0}">
      <dgm:prSet/>
      <dgm:spPr/>
      <dgm:t>
        <a:bodyPr/>
        <a:lstStyle/>
        <a:p>
          <a:endParaRPr lang="en-US"/>
        </a:p>
      </dgm:t>
    </dgm:pt>
    <dgm:pt modelId="{CDB7F1DE-92EF-4E34-9CA3-70AC58F084D0}">
      <dgm:prSet/>
      <dgm:spPr/>
      <dgm:t>
        <a:bodyPr/>
        <a:lstStyle/>
        <a:p>
          <a:r>
            <a:rPr lang="nl-NL" dirty="0"/>
            <a:t>Michael</a:t>
          </a:r>
          <a:endParaRPr lang="en-US" dirty="0"/>
        </a:p>
      </dgm:t>
    </dgm:pt>
    <dgm:pt modelId="{E9C87B15-B861-4823-BDAC-13B6C7634AD9}" type="parTrans" cxnId="{964748B3-B361-4362-A692-EB1A65E314D1}">
      <dgm:prSet/>
      <dgm:spPr/>
      <dgm:t>
        <a:bodyPr/>
        <a:lstStyle/>
        <a:p>
          <a:endParaRPr lang="en-US"/>
        </a:p>
      </dgm:t>
    </dgm:pt>
    <dgm:pt modelId="{A457B5D9-2987-4765-A7C8-C006E30FE4C6}" type="sibTrans" cxnId="{964748B3-B361-4362-A692-EB1A65E314D1}">
      <dgm:prSet/>
      <dgm:spPr/>
      <dgm:t>
        <a:bodyPr/>
        <a:lstStyle/>
        <a:p>
          <a:endParaRPr lang="en-US"/>
        </a:p>
      </dgm:t>
    </dgm:pt>
    <dgm:pt modelId="{27CA8E55-083E-D740-8CC8-CE8260E3B10C}">
      <dgm:prSet/>
      <dgm:spPr/>
      <dgm:t>
        <a:bodyPr/>
        <a:lstStyle/>
        <a:p>
          <a:r>
            <a:rPr lang="en-US" dirty="0"/>
            <a:t>Lévi</a:t>
          </a:r>
        </a:p>
      </dgm:t>
    </dgm:pt>
    <dgm:pt modelId="{8901955D-4F35-DA41-8E47-8E02B683BFFE}" type="parTrans" cxnId="{A01090A6-7EA7-6B49-BCD5-1871B7F430A8}">
      <dgm:prSet/>
      <dgm:spPr/>
      <dgm:t>
        <a:bodyPr/>
        <a:lstStyle/>
        <a:p>
          <a:endParaRPr lang="en-GB"/>
        </a:p>
      </dgm:t>
    </dgm:pt>
    <dgm:pt modelId="{C99EB4F0-4670-1B44-89E2-C6BAB94F6C90}" type="sibTrans" cxnId="{A01090A6-7EA7-6B49-BCD5-1871B7F430A8}">
      <dgm:prSet/>
      <dgm:spPr/>
      <dgm:t>
        <a:bodyPr/>
        <a:lstStyle/>
        <a:p>
          <a:endParaRPr lang="en-GB"/>
        </a:p>
      </dgm:t>
    </dgm:pt>
    <dgm:pt modelId="{7EADEA51-B32C-094F-8CAE-22780FC3FDC9}">
      <dgm:prSet/>
      <dgm:spPr/>
      <dgm:t>
        <a:bodyPr/>
        <a:lstStyle/>
        <a:p>
          <a:r>
            <a:rPr lang="en-US" dirty="0"/>
            <a:t>Anita</a:t>
          </a:r>
        </a:p>
      </dgm:t>
    </dgm:pt>
    <dgm:pt modelId="{BFB3063C-AA3A-8746-9340-89F8087C4BF4}" type="parTrans" cxnId="{9EB86697-F363-784D-A866-79FB4CC2C790}">
      <dgm:prSet/>
      <dgm:spPr/>
      <dgm:t>
        <a:bodyPr/>
        <a:lstStyle/>
        <a:p>
          <a:endParaRPr lang="en-GB"/>
        </a:p>
      </dgm:t>
    </dgm:pt>
    <dgm:pt modelId="{07841E93-99FD-1247-9266-5F97F40D5FE5}" type="sibTrans" cxnId="{9EB86697-F363-784D-A866-79FB4CC2C790}">
      <dgm:prSet/>
      <dgm:spPr/>
      <dgm:t>
        <a:bodyPr/>
        <a:lstStyle/>
        <a:p>
          <a:endParaRPr lang="en-GB"/>
        </a:p>
      </dgm:t>
    </dgm:pt>
    <dgm:pt modelId="{82E5C987-0A29-1346-A214-67E03EC8DE63}">
      <dgm:prSet/>
      <dgm:spPr/>
      <dgm:t>
        <a:bodyPr/>
        <a:lstStyle/>
        <a:p>
          <a:r>
            <a:rPr lang="en-US" dirty="0" err="1"/>
            <a:t>Meble</a:t>
          </a:r>
          <a:endParaRPr lang="en-US" dirty="0"/>
        </a:p>
      </dgm:t>
    </dgm:pt>
    <dgm:pt modelId="{CF2DC176-D733-E94A-9BA3-545D06580781}" type="parTrans" cxnId="{CC3DD7D7-A5BC-DF44-972A-933FB07541E7}">
      <dgm:prSet/>
      <dgm:spPr/>
      <dgm:t>
        <a:bodyPr/>
        <a:lstStyle/>
        <a:p>
          <a:endParaRPr lang="en-GB"/>
        </a:p>
      </dgm:t>
    </dgm:pt>
    <dgm:pt modelId="{15AEA295-0B4C-5E48-963F-6C852FBA452A}" type="sibTrans" cxnId="{CC3DD7D7-A5BC-DF44-972A-933FB07541E7}">
      <dgm:prSet/>
      <dgm:spPr/>
      <dgm:t>
        <a:bodyPr/>
        <a:lstStyle/>
        <a:p>
          <a:endParaRPr lang="en-GB"/>
        </a:p>
      </dgm:t>
    </dgm:pt>
    <dgm:pt modelId="{98612677-E695-A94F-A9E5-379075127D5E}">
      <dgm:prSet/>
      <dgm:spPr/>
      <dgm:t>
        <a:bodyPr/>
        <a:lstStyle/>
        <a:p>
          <a:r>
            <a:rPr lang="en-US" dirty="0"/>
            <a:t>Marie</a:t>
          </a:r>
        </a:p>
      </dgm:t>
    </dgm:pt>
    <dgm:pt modelId="{B6CCB94C-A7C1-D24F-8235-13BA31517DEC}" type="parTrans" cxnId="{07421107-69F0-364F-93F9-EFC3ACB08664}">
      <dgm:prSet/>
      <dgm:spPr/>
      <dgm:t>
        <a:bodyPr/>
        <a:lstStyle/>
        <a:p>
          <a:endParaRPr lang="en-GB"/>
        </a:p>
      </dgm:t>
    </dgm:pt>
    <dgm:pt modelId="{AE8CB706-4D94-DB47-B27C-EB4E1E3D544A}" type="sibTrans" cxnId="{07421107-69F0-364F-93F9-EFC3ACB08664}">
      <dgm:prSet/>
      <dgm:spPr/>
      <dgm:t>
        <a:bodyPr/>
        <a:lstStyle/>
        <a:p>
          <a:endParaRPr lang="en-GB"/>
        </a:p>
      </dgm:t>
    </dgm:pt>
    <dgm:pt modelId="{C6B34378-FAB7-C64D-9F3B-55298D7D378A}">
      <dgm:prSet/>
      <dgm:spPr/>
      <dgm:t>
        <a:bodyPr/>
        <a:lstStyle/>
        <a:p>
          <a:r>
            <a:rPr lang="en-US" dirty="0" err="1"/>
            <a:t>Marlou</a:t>
          </a:r>
          <a:endParaRPr lang="en-US" dirty="0"/>
        </a:p>
      </dgm:t>
    </dgm:pt>
    <dgm:pt modelId="{DE174E3B-CBB5-A140-99B5-A4F63B1983B5}" type="parTrans" cxnId="{9513823E-D637-7F48-960B-9BA9C7CC4CF0}">
      <dgm:prSet/>
      <dgm:spPr/>
      <dgm:t>
        <a:bodyPr/>
        <a:lstStyle/>
        <a:p>
          <a:endParaRPr lang="en-GB"/>
        </a:p>
      </dgm:t>
    </dgm:pt>
    <dgm:pt modelId="{688A7925-1A1A-7741-BC8F-A3B647ECFA2D}" type="sibTrans" cxnId="{9513823E-D637-7F48-960B-9BA9C7CC4CF0}">
      <dgm:prSet/>
      <dgm:spPr/>
      <dgm:t>
        <a:bodyPr/>
        <a:lstStyle/>
        <a:p>
          <a:endParaRPr lang="en-GB"/>
        </a:p>
      </dgm:t>
    </dgm:pt>
    <dgm:pt modelId="{EF2D05E2-89D0-8C45-8ED3-0D0E43C28F8A}">
      <dgm:prSet/>
      <dgm:spPr/>
      <dgm:t>
        <a:bodyPr/>
        <a:lstStyle/>
        <a:p>
          <a:r>
            <a:rPr lang="nl-NL" dirty="0"/>
            <a:t>Mohammed</a:t>
          </a:r>
          <a:endParaRPr lang="en-US" dirty="0"/>
        </a:p>
      </dgm:t>
    </dgm:pt>
    <dgm:pt modelId="{221D4F5F-7A00-454F-8DA2-07B80905BED3}" type="parTrans" cxnId="{58EDC85F-4112-8D4D-A6AC-EB306930A513}">
      <dgm:prSet/>
      <dgm:spPr/>
      <dgm:t>
        <a:bodyPr/>
        <a:lstStyle/>
        <a:p>
          <a:endParaRPr lang="en-GB"/>
        </a:p>
      </dgm:t>
    </dgm:pt>
    <dgm:pt modelId="{0A0B8A80-3D69-0345-96B1-3E5E6CCC9466}" type="sibTrans" cxnId="{58EDC85F-4112-8D4D-A6AC-EB306930A513}">
      <dgm:prSet/>
      <dgm:spPr/>
      <dgm:t>
        <a:bodyPr/>
        <a:lstStyle/>
        <a:p>
          <a:endParaRPr lang="en-GB"/>
        </a:p>
      </dgm:t>
    </dgm:pt>
    <dgm:pt modelId="{125DD2AA-B1E0-AD4E-B9FD-D6E04AC0A02F}">
      <dgm:prSet/>
      <dgm:spPr/>
      <dgm:t>
        <a:bodyPr/>
        <a:lstStyle/>
        <a:p>
          <a:r>
            <a:rPr lang="nl-NL" dirty="0"/>
            <a:t>Jessica</a:t>
          </a:r>
          <a:endParaRPr lang="en-US" dirty="0"/>
        </a:p>
      </dgm:t>
    </dgm:pt>
    <dgm:pt modelId="{31D19449-3540-8E49-A1A9-5F4E699CCC2E}" type="parTrans" cxnId="{540EF2B6-D7DF-894D-836B-430716869466}">
      <dgm:prSet/>
      <dgm:spPr/>
      <dgm:t>
        <a:bodyPr/>
        <a:lstStyle/>
        <a:p>
          <a:endParaRPr lang="en-GB"/>
        </a:p>
      </dgm:t>
    </dgm:pt>
    <dgm:pt modelId="{BD4B0ACD-8F38-9C41-ABBF-CAE8F5C06EF4}" type="sibTrans" cxnId="{540EF2B6-D7DF-894D-836B-430716869466}">
      <dgm:prSet/>
      <dgm:spPr/>
      <dgm:t>
        <a:bodyPr/>
        <a:lstStyle/>
        <a:p>
          <a:endParaRPr lang="en-GB"/>
        </a:p>
      </dgm:t>
    </dgm:pt>
    <dgm:pt modelId="{96BC2937-03FB-4745-94EF-2A2D162399CC}">
      <dgm:prSet/>
      <dgm:spPr/>
      <dgm:t>
        <a:bodyPr/>
        <a:lstStyle/>
        <a:p>
          <a:r>
            <a:rPr lang="en-US" dirty="0"/>
            <a:t>Tarek</a:t>
          </a:r>
        </a:p>
      </dgm:t>
    </dgm:pt>
    <dgm:pt modelId="{4FC680AE-2AB6-A243-8E59-3514DBC668C9}" type="parTrans" cxnId="{390EC262-1A62-4340-B776-C68A93CFB524}">
      <dgm:prSet/>
      <dgm:spPr/>
      <dgm:t>
        <a:bodyPr/>
        <a:lstStyle/>
        <a:p>
          <a:endParaRPr lang="en-GB"/>
        </a:p>
      </dgm:t>
    </dgm:pt>
    <dgm:pt modelId="{F74E7660-F676-9644-83D7-5ADAC2599CC3}" type="sibTrans" cxnId="{390EC262-1A62-4340-B776-C68A93CFB524}">
      <dgm:prSet/>
      <dgm:spPr/>
      <dgm:t>
        <a:bodyPr/>
        <a:lstStyle/>
        <a:p>
          <a:endParaRPr lang="en-GB"/>
        </a:p>
      </dgm:t>
    </dgm:pt>
    <dgm:pt modelId="{371FDBD8-ECAE-3F41-BAAC-B4487B2B06AF}">
      <dgm:prSet/>
      <dgm:spPr/>
      <dgm:t>
        <a:bodyPr/>
        <a:lstStyle/>
        <a:p>
          <a:r>
            <a:rPr lang="nl-NL"/>
            <a:t>Noémi </a:t>
          </a:r>
          <a:endParaRPr lang="en-US" dirty="0"/>
        </a:p>
      </dgm:t>
    </dgm:pt>
    <dgm:pt modelId="{5EE118DD-DF77-0B4E-A2A0-117938847A06}" type="parTrans" cxnId="{7B3AE719-97F5-6240-ADDE-1B66DB253C47}">
      <dgm:prSet/>
      <dgm:spPr/>
      <dgm:t>
        <a:bodyPr/>
        <a:lstStyle/>
        <a:p>
          <a:endParaRPr lang="en-GB"/>
        </a:p>
      </dgm:t>
    </dgm:pt>
    <dgm:pt modelId="{95CF8A3F-4DF7-C64F-BBF5-5D70CE71ECAE}" type="sibTrans" cxnId="{7B3AE719-97F5-6240-ADDE-1B66DB253C47}">
      <dgm:prSet/>
      <dgm:spPr/>
      <dgm:t>
        <a:bodyPr/>
        <a:lstStyle/>
        <a:p>
          <a:endParaRPr lang="en-GB"/>
        </a:p>
      </dgm:t>
    </dgm:pt>
    <dgm:pt modelId="{C83438A9-5CC0-4148-8047-32E8D3C0FCAB}" type="pres">
      <dgm:prSet presAssocID="{017C753A-5312-4A6E-8E6F-62CAF8D4EE91}" presName="diagram" presStyleCnt="0">
        <dgm:presLayoutVars>
          <dgm:dir/>
          <dgm:resizeHandles val="exact"/>
        </dgm:presLayoutVars>
      </dgm:prSet>
      <dgm:spPr/>
    </dgm:pt>
    <dgm:pt modelId="{9325A51C-E95B-9A44-A7F4-61E494FDBA4C}" type="pres">
      <dgm:prSet presAssocID="{090568AA-966E-4045-B4C4-52BA174EFFBB}" presName="node" presStyleLbl="node1" presStyleIdx="0" presStyleCnt="27">
        <dgm:presLayoutVars>
          <dgm:bulletEnabled val="1"/>
        </dgm:presLayoutVars>
      </dgm:prSet>
      <dgm:spPr/>
    </dgm:pt>
    <dgm:pt modelId="{74C1D23F-FF6A-694A-B7BF-DD9527DF7BC6}" type="pres">
      <dgm:prSet presAssocID="{B86C6148-89F1-4545-BFC6-9A020082F23A}" presName="sibTrans" presStyleCnt="0"/>
      <dgm:spPr/>
    </dgm:pt>
    <dgm:pt modelId="{42122837-C38F-A34E-834B-C1D9DCEE3450}" type="pres">
      <dgm:prSet presAssocID="{293CCF04-90E1-40FC-A59C-86AA4B632C07}" presName="node" presStyleLbl="node1" presStyleIdx="1" presStyleCnt="27">
        <dgm:presLayoutVars>
          <dgm:bulletEnabled val="1"/>
        </dgm:presLayoutVars>
      </dgm:prSet>
      <dgm:spPr/>
    </dgm:pt>
    <dgm:pt modelId="{7FDB6085-44DC-C445-B30D-5CE347617E77}" type="pres">
      <dgm:prSet presAssocID="{D606E4A8-1F3C-480A-BA3B-7E28864FD462}" presName="sibTrans" presStyleCnt="0"/>
      <dgm:spPr/>
    </dgm:pt>
    <dgm:pt modelId="{1B1FE4AD-E729-944E-92C9-BB31B860B0E4}" type="pres">
      <dgm:prSet presAssocID="{BC6E71CE-AC5B-41B2-8CBE-51631A38BB3C}" presName="node" presStyleLbl="node1" presStyleIdx="2" presStyleCnt="27">
        <dgm:presLayoutVars>
          <dgm:bulletEnabled val="1"/>
        </dgm:presLayoutVars>
      </dgm:prSet>
      <dgm:spPr/>
    </dgm:pt>
    <dgm:pt modelId="{DB2E241D-CAD6-814B-8CFD-8C635141DC48}" type="pres">
      <dgm:prSet presAssocID="{19E4650E-CC85-44B1-B7A2-1C42B938EB8E}" presName="sibTrans" presStyleCnt="0"/>
      <dgm:spPr/>
    </dgm:pt>
    <dgm:pt modelId="{B95B50D0-5733-CD4A-A81F-8A6C8A57940A}" type="pres">
      <dgm:prSet presAssocID="{A12F35EE-AE9A-4D1B-A24F-F8778F81A13C}" presName="node" presStyleLbl="node1" presStyleIdx="3" presStyleCnt="27">
        <dgm:presLayoutVars>
          <dgm:bulletEnabled val="1"/>
        </dgm:presLayoutVars>
      </dgm:prSet>
      <dgm:spPr/>
    </dgm:pt>
    <dgm:pt modelId="{7E844C09-BDB5-5B4B-B17F-FD7DE5A2E4D5}" type="pres">
      <dgm:prSet presAssocID="{1B212205-BA40-470B-8666-AC8B2669200B}" presName="sibTrans" presStyleCnt="0"/>
      <dgm:spPr/>
    </dgm:pt>
    <dgm:pt modelId="{27C36F7E-E2CE-AA41-B243-EA6B5BE3BA0B}" type="pres">
      <dgm:prSet presAssocID="{D9907DD6-0B65-4895-B5F3-671BEFB37476}" presName="node" presStyleLbl="node1" presStyleIdx="4" presStyleCnt="27">
        <dgm:presLayoutVars>
          <dgm:bulletEnabled val="1"/>
        </dgm:presLayoutVars>
      </dgm:prSet>
      <dgm:spPr/>
    </dgm:pt>
    <dgm:pt modelId="{AABC72A4-3C4A-1044-8A65-CB6D8D98DEFE}" type="pres">
      <dgm:prSet presAssocID="{D45332D0-410E-4469-A907-B8A553488C18}" presName="sibTrans" presStyleCnt="0"/>
      <dgm:spPr/>
    </dgm:pt>
    <dgm:pt modelId="{B1C931FA-446F-744A-8B7D-04E03A8A32A3}" type="pres">
      <dgm:prSet presAssocID="{854FABD5-BB30-42E2-9212-7F96CB018D02}" presName="node" presStyleLbl="node1" presStyleIdx="5" presStyleCnt="27">
        <dgm:presLayoutVars>
          <dgm:bulletEnabled val="1"/>
        </dgm:presLayoutVars>
      </dgm:prSet>
      <dgm:spPr/>
    </dgm:pt>
    <dgm:pt modelId="{F867F4A7-C683-D349-B1C7-91AFA8AEB1A4}" type="pres">
      <dgm:prSet presAssocID="{500E57DD-68E7-4F04-BEC2-038CD47ACC5C}" presName="sibTrans" presStyleCnt="0"/>
      <dgm:spPr/>
    </dgm:pt>
    <dgm:pt modelId="{B3188BEB-90EB-7949-97EA-7FF427C8452E}" type="pres">
      <dgm:prSet presAssocID="{2429319A-A255-4890-B03E-37048F4D314B}" presName="node" presStyleLbl="node1" presStyleIdx="6" presStyleCnt="27">
        <dgm:presLayoutVars>
          <dgm:bulletEnabled val="1"/>
        </dgm:presLayoutVars>
      </dgm:prSet>
      <dgm:spPr/>
    </dgm:pt>
    <dgm:pt modelId="{70BC97A7-32C5-EF41-AF38-693FCD1C01DB}" type="pres">
      <dgm:prSet presAssocID="{52DEAAFA-F62B-4FC7-941A-4FF5C463EF42}" presName="sibTrans" presStyleCnt="0"/>
      <dgm:spPr/>
    </dgm:pt>
    <dgm:pt modelId="{8E0CC645-5A61-AF4F-9977-2E6C868DC299}" type="pres">
      <dgm:prSet presAssocID="{C8761515-CEFE-42E4-A912-E4B7A864B24E}" presName="node" presStyleLbl="node1" presStyleIdx="7" presStyleCnt="27">
        <dgm:presLayoutVars>
          <dgm:bulletEnabled val="1"/>
        </dgm:presLayoutVars>
      </dgm:prSet>
      <dgm:spPr/>
    </dgm:pt>
    <dgm:pt modelId="{507F35F8-F546-954A-8E05-16CDF0D1BEBB}" type="pres">
      <dgm:prSet presAssocID="{C58EA023-345C-426E-8754-95CC9FB630B4}" presName="sibTrans" presStyleCnt="0"/>
      <dgm:spPr/>
    </dgm:pt>
    <dgm:pt modelId="{3A113F3D-E9EE-5D46-A33B-975F6661CF54}" type="pres">
      <dgm:prSet presAssocID="{86953A39-E1BA-486E-A49D-AEA2FE2D70D6}" presName="node" presStyleLbl="node1" presStyleIdx="8" presStyleCnt="27">
        <dgm:presLayoutVars>
          <dgm:bulletEnabled val="1"/>
        </dgm:presLayoutVars>
      </dgm:prSet>
      <dgm:spPr/>
    </dgm:pt>
    <dgm:pt modelId="{DEF5BCA4-AD9F-3E44-A8E9-53B05470C14B}" type="pres">
      <dgm:prSet presAssocID="{288F269D-D052-4C43-8287-47686E585966}" presName="sibTrans" presStyleCnt="0"/>
      <dgm:spPr/>
    </dgm:pt>
    <dgm:pt modelId="{6B57A63D-8B1D-F443-BDBE-EBBD48499162}" type="pres">
      <dgm:prSet presAssocID="{0877D496-2BA0-4AA4-A01A-C69C2F7D5939}" presName="node" presStyleLbl="node1" presStyleIdx="9" presStyleCnt="27">
        <dgm:presLayoutVars>
          <dgm:bulletEnabled val="1"/>
        </dgm:presLayoutVars>
      </dgm:prSet>
      <dgm:spPr/>
    </dgm:pt>
    <dgm:pt modelId="{FA829AA4-25AF-AB4C-8239-E32E099D9F31}" type="pres">
      <dgm:prSet presAssocID="{8FDD9C2B-3A58-4331-A332-8A68D0EB51E9}" presName="sibTrans" presStyleCnt="0"/>
      <dgm:spPr/>
    </dgm:pt>
    <dgm:pt modelId="{70295184-2821-E24C-A7D2-39EE43382C63}" type="pres">
      <dgm:prSet presAssocID="{715D8E40-A24A-4F69-B451-8A94B96F994F}" presName="node" presStyleLbl="node1" presStyleIdx="10" presStyleCnt="27">
        <dgm:presLayoutVars>
          <dgm:bulletEnabled val="1"/>
        </dgm:presLayoutVars>
      </dgm:prSet>
      <dgm:spPr/>
    </dgm:pt>
    <dgm:pt modelId="{4123E4CD-7C92-304F-9087-EAA434ADB0D1}" type="pres">
      <dgm:prSet presAssocID="{AADC4E1B-B522-41A6-BE06-FD47D729B87E}" presName="sibTrans" presStyleCnt="0"/>
      <dgm:spPr/>
    </dgm:pt>
    <dgm:pt modelId="{77350C26-41BA-6148-AEA3-D47D9F2E9408}" type="pres">
      <dgm:prSet presAssocID="{ACFDDD8C-F422-4765-92B0-3A8DD6FBE23F}" presName="node" presStyleLbl="node1" presStyleIdx="11" presStyleCnt="27">
        <dgm:presLayoutVars>
          <dgm:bulletEnabled val="1"/>
        </dgm:presLayoutVars>
      </dgm:prSet>
      <dgm:spPr/>
    </dgm:pt>
    <dgm:pt modelId="{1D975C84-21CD-5E46-BCB9-34B2CD452145}" type="pres">
      <dgm:prSet presAssocID="{D612FF0C-01AA-4FA1-A004-5881A0B706C1}" presName="sibTrans" presStyleCnt="0"/>
      <dgm:spPr/>
    </dgm:pt>
    <dgm:pt modelId="{82BA1C34-9F9B-3848-8AC4-49263E55C21D}" type="pres">
      <dgm:prSet presAssocID="{4C24470F-AD9D-4B5C-AE75-BE5661A13E3A}" presName="node" presStyleLbl="node1" presStyleIdx="12" presStyleCnt="27">
        <dgm:presLayoutVars>
          <dgm:bulletEnabled val="1"/>
        </dgm:presLayoutVars>
      </dgm:prSet>
      <dgm:spPr/>
    </dgm:pt>
    <dgm:pt modelId="{C084F069-D88A-5245-9086-7884AF48ECA6}" type="pres">
      <dgm:prSet presAssocID="{98CB15FA-1B8F-48F3-9B48-3E6242C70C2A}" presName="sibTrans" presStyleCnt="0"/>
      <dgm:spPr/>
    </dgm:pt>
    <dgm:pt modelId="{D32A264C-1C74-1645-BC55-412CC3B7CDF8}" type="pres">
      <dgm:prSet presAssocID="{F2503A10-B068-4774-9FEB-138888321C1B}" presName="node" presStyleLbl="node1" presStyleIdx="13" presStyleCnt="27">
        <dgm:presLayoutVars>
          <dgm:bulletEnabled val="1"/>
        </dgm:presLayoutVars>
      </dgm:prSet>
      <dgm:spPr/>
    </dgm:pt>
    <dgm:pt modelId="{F8E4E437-367A-5848-8C09-5F861616DEC4}" type="pres">
      <dgm:prSet presAssocID="{DE7CC72F-B412-437D-BD68-827D9B55D322}" presName="sibTrans" presStyleCnt="0"/>
      <dgm:spPr/>
    </dgm:pt>
    <dgm:pt modelId="{3D149555-E1F4-7649-947E-2F98F18955C0}" type="pres">
      <dgm:prSet presAssocID="{0AC30546-2D07-4DAB-94ED-1A053F0C8BE2}" presName="node" presStyleLbl="node1" presStyleIdx="14" presStyleCnt="27">
        <dgm:presLayoutVars>
          <dgm:bulletEnabled val="1"/>
        </dgm:presLayoutVars>
      </dgm:prSet>
      <dgm:spPr/>
    </dgm:pt>
    <dgm:pt modelId="{C8207067-E33F-5246-B937-A678004074BE}" type="pres">
      <dgm:prSet presAssocID="{B7731E95-B7B6-4928-8EF8-1B86A162FC68}" presName="sibTrans" presStyleCnt="0"/>
      <dgm:spPr/>
    </dgm:pt>
    <dgm:pt modelId="{72C79795-DA65-0D45-81F6-E25049D13183}" type="pres">
      <dgm:prSet presAssocID="{91267F72-2429-4A5F-9A3D-55F35EEC9692}" presName="node" presStyleLbl="node1" presStyleIdx="15" presStyleCnt="27">
        <dgm:presLayoutVars>
          <dgm:bulletEnabled val="1"/>
        </dgm:presLayoutVars>
      </dgm:prSet>
      <dgm:spPr/>
    </dgm:pt>
    <dgm:pt modelId="{82665691-CA7E-2B43-940E-F9CAE471A6DC}" type="pres">
      <dgm:prSet presAssocID="{69DB0BBF-609F-40C6-BCF3-30325A11972D}" presName="sibTrans" presStyleCnt="0"/>
      <dgm:spPr/>
    </dgm:pt>
    <dgm:pt modelId="{C25AC47F-399C-2C42-AF91-B80A6DB79246}" type="pres">
      <dgm:prSet presAssocID="{67857973-5743-4969-A181-A30CADDDDBBF}" presName="node" presStyleLbl="node1" presStyleIdx="16" presStyleCnt="27">
        <dgm:presLayoutVars>
          <dgm:bulletEnabled val="1"/>
        </dgm:presLayoutVars>
      </dgm:prSet>
      <dgm:spPr/>
    </dgm:pt>
    <dgm:pt modelId="{EC8D811B-3974-324C-B7E2-05539B659628}" type="pres">
      <dgm:prSet presAssocID="{1F58F71E-94AE-4686-B117-5CE7850B7A80}" presName="sibTrans" presStyleCnt="0"/>
      <dgm:spPr/>
    </dgm:pt>
    <dgm:pt modelId="{88A0D48B-563E-544F-8196-6430F7BE8AB0}" type="pres">
      <dgm:prSet presAssocID="{CDB7F1DE-92EF-4E34-9CA3-70AC58F084D0}" presName="node" presStyleLbl="node1" presStyleIdx="17" presStyleCnt="27">
        <dgm:presLayoutVars>
          <dgm:bulletEnabled val="1"/>
        </dgm:presLayoutVars>
      </dgm:prSet>
      <dgm:spPr/>
    </dgm:pt>
    <dgm:pt modelId="{28529FEF-0C83-3B41-8E7F-DD64A499BEB3}" type="pres">
      <dgm:prSet presAssocID="{A457B5D9-2987-4765-A7C8-C006E30FE4C6}" presName="sibTrans" presStyleCnt="0"/>
      <dgm:spPr/>
    </dgm:pt>
    <dgm:pt modelId="{44C376F2-C105-DB49-9307-9B2A723B85ED}" type="pres">
      <dgm:prSet presAssocID="{27CA8E55-083E-D740-8CC8-CE8260E3B10C}" presName="node" presStyleLbl="node1" presStyleIdx="18" presStyleCnt="27">
        <dgm:presLayoutVars>
          <dgm:bulletEnabled val="1"/>
        </dgm:presLayoutVars>
      </dgm:prSet>
      <dgm:spPr/>
    </dgm:pt>
    <dgm:pt modelId="{4B808C39-E356-CB4D-9881-1668E2F26939}" type="pres">
      <dgm:prSet presAssocID="{C99EB4F0-4670-1B44-89E2-C6BAB94F6C90}" presName="sibTrans" presStyleCnt="0"/>
      <dgm:spPr/>
    </dgm:pt>
    <dgm:pt modelId="{A76418D7-31C9-364B-B1B4-63D853BA2DF0}" type="pres">
      <dgm:prSet presAssocID="{7EADEA51-B32C-094F-8CAE-22780FC3FDC9}" presName="node" presStyleLbl="node1" presStyleIdx="19" presStyleCnt="27">
        <dgm:presLayoutVars>
          <dgm:bulletEnabled val="1"/>
        </dgm:presLayoutVars>
      </dgm:prSet>
      <dgm:spPr/>
    </dgm:pt>
    <dgm:pt modelId="{CBF9619B-65C8-E146-9FF9-7CCA94002E9C}" type="pres">
      <dgm:prSet presAssocID="{07841E93-99FD-1247-9266-5F97F40D5FE5}" presName="sibTrans" presStyleCnt="0"/>
      <dgm:spPr/>
    </dgm:pt>
    <dgm:pt modelId="{BEB66D5A-C13D-ED4E-8C6B-AF5B2D01C127}" type="pres">
      <dgm:prSet presAssocID="{82E5C987-0A29-1346-A214-67E03EC8DE63}" presName="node" presStyleLbl="node1" presStyleIdx="20" presStyleCnt="27">
        <dgm:presLayoutVars>
          <dgm:bulletEnabled val="1"/>
        </dgm:presLayoutVars>
      </dgm:prSet>
      <dgm:spPr/>
    </dgm:pt>
    <dgm:pt modelId="{3A4211B3-2527-4D40-AF80-4A29BDBE5328}" type="pres">
      <dgm:prSet presAssocID="{15AEA295-0B4C-5E48-963F-6C852FBA452A}" presName="sibTrans" presStyleCnt="0"/>
      <dgm:spPr/>
    </dgm:pt>
    <dgm:pt modelId="{E220C8BA-BC1E-5C49-876E-59D58F482DEE}" type="pres">
      <dgm:prSet presAssocID="{98612677-E695-A94F-A9E5-379075127D5E}" presName="node" presStyleLbl="node1" presStyleIdx="21" presStyleCnt="27">
        <dgm:presLayoutVars>
          <dgm:bulletEnabled val="1"/>
        </dgm:presLayoutVars>
      </dgm:prSet>
      <dgm:spPr/>
    </dgm:pt>
    <dgm:pt modelId="{EA91950A-5B7A-BE41-8A58-81CDD652FDCB}" type="pres">
      <dgm:prSet presAssocID="{AE8CB706-4D94-DB47-B27C-EB4E1E3D544A}" presName="sibTrans" presStyleCnt="0"/>
      <dgm:spPr/>
    </dgm:pt>
    <dgm:pt modelId="{9B521B75-BF08-BC48-8F2F-5E09BCBCFC97}" type="pres">
      <dgm:prSet presAssocID="{C6B34378-FAB7-C64D-9F3B-55298D7D378A}" presName="node" presStyleLbl="node1" presStyleIdx="22" presStyleCnt="27">
        <dgm:presLayoutVars>
          <dgm:bulletEnabled val="1"/>
        </dgm:presLayoutVars>
      </dgm:prSet>
      <dgm:spPr/>
    </dgm:pt>
    <dgm:pt modelId="{FBBB2F69-20AA-AC40-AEA3-C76D8C58655D}" type="pres">
      <dgm:prSet presAssocID="{688A7925-1A1A-7741-BC8F-A3B647ECFA2D}" presName="sibTrans" presStyleCnt="0"/>
      <dgm:spPr/>
    </dgm:pt>
    <dgm:pt modelId="{6217373C-419A-C242-8237-4489C82E3A34}" type="pres">
      <dgm:prSet presAssocID="{EF2D05E2-89D0-8C45-8ED3-0D0E43C28F8A}" presName="node" presStyleLbl="node1" presStyleIdx="23" presStyleCnt="27">
        <dgm:presLayoutVars>
          <dgm:bulletEnabled val="1"/>
        </dgm:presLayoutVars>
      </dgm:prSet>
      <dgm:spPr/>
    </dgm:pt>
    <dgm:pt modelId="{DD18676F-39A3-9940-98C3-24769387171C}" type="pres">
      <dgm:prSet presAssocID="{0A0B8A80-3D69-0345-96B1-3E5E6CCC9466}" presName="sibTrans" presStyleCnt="0"/>
      <dgm:spPr/>
    </dgm:pt>
    <dgm:pt modelId="{12671106-DA5E-7A4E-BE5A-DF6DE11AA74B}" type="pres">
      <dgm:prSet presAssocID="{125DD2AA-B1E0-AD4E-B9FD-D6E04AC0A02F}" presName="node" presStyleLbl="node1" presStyleIdx="24" presStyleCnt="27">
        <dgm:presLayoutVars>
          <dgm:bulletEnabled val="1"/>
        </dgm:presLayoutVars>
      </dgm:prSet>
      <dgm:spPr/>
    </dgm:pt>
    <dgm:pt modelId="{0E33E0F9-06ED-8143-8E71-7E7D00200AEA}" type="pres">
      <dgm:prSet presAssocID="{BD4B0ACD-8F38-9C41-ABBF-CAE8F5C06EF4}" presName="sibTrans" presStyleCnt="0"/>
      <dgm:spPr/>
    </dgm:pt>
    <dgm:pt modelId="{C59B4BF4-0DBC-CA46-98C8-68046A254503}" type="pres">
      <dgm:prSet presAssocID="{96BC2937-03FB-4745-94EF-2A2D162399CC}" presName="node" presStyleLbl="node1" presStyleIdx="25" presStyleCnt="27">
        <dgm:presLayoutVars>
          <dgm:bulletEnabled val="1"/>
        </dgm:presLayoutVars>
      </dgm:prSet>
      <dgm:spPr/>
    </dgm:pt>
    <dgm:pt modelId="{97CA26F7-7AF4-C640-9E38-808C9AFF05F6}" type="pres">
      <dgm:prSet presAssocID="{F74E7660-F676-9644-83D7-5ADAC2599CC3}" presName="sibTrans" presStyleCnt="0"/>
      <dgm:spPr/>
    </dgm:pt>
    <dgm:pt modelId="{728C8AF7-88A4-3C4D-90F3-4B5983000334}" type="pres">
      <dgm:prSet presAssocID="{371FDBD8-ECAE-3F41-BAAC-B4487B2B06AF}" presName="node" presStyleLbl="node1" presStyleIdx="26" presStyleCnt="27">
        <dgm:presLayoutVars>
          <dgm:bulletEnabled val="1"/>
        </dgm:presLayoutVars>
      </dgm:prSet>
      <dgm:spPr/>
    </dgm:pt>
  </dgm:ptLst>
  <dgm:cxnLst>
    <dgm:cxn modelId="{07421107-69F0-364F-93F9-EFC3ACB08664}" srcId="{017C753A-5312-4A6E-8E6F-62CAF8D4EE91}" destId="{98612677-E695-A94F-A9E5-379075127D5E}" srcOrd="21" destOrd="0" parTransId="{B6CCB94C-A7C1-D24F-8235-13BA31517DEC}" sibTransId="{AE8CB706-4D94-DB47-B27C-EB4E1E3D544A}"/>
    <dgm:cxn modelId="{986E690B-F3C1-3742-9276-C6770BAE40BB}" type="presOf" srcId="{293CCF04-90E1-40FC-A59C-86AA4B632C07}" destId="{42122837-C38F-A34E-834B-C1D9DCEE3450}" srcOrd="0" destOrd="0" presId="urn:microsoft.com/office/officeart/2005/8/layout/default"/>
    <dgm:cxn modelId="{7B3AE719-97F5-6240-ADDE-1B66DB253C47}" srcId="{017C753A-5312-4A6E-8E6F-62CAF8D4EE91}" destId="{371FDBD8-ECAE-3F41-BAAC-B4487B2B06AF}" srcOrd="26" destOrd="0" parTransId="{5EE118DD-DF77-0B4E-A2A0-117938847A06}" sibTransId="{95CF8A3F-4DF7-C64F-BBF5-5D70CE71ECAE}"/>
    <dgm:cxn modelId="{46C8DA1D-CCA2-4671-B275-741A82DF5047}" srcId="{017C753A-5312-4A6E-8E6F-62CAF8D4EE91}" destId="{C8761515-CEFE-42E4-A912-E4B7A864B24E}" srcOrd="7" destOrd="0" parTransId="{7DB39F37-DB89-4C78-BB24-9D254B3C9DFE}" sibTransId="{C58EA023-345C-426E-8754-95CC9FB630B4}"/>
    <dgm:cxn modelId="{6BF1C51F-F92A-4497-96DA-5BA595552271}" srcId="{017C753A-5312-4A6E-8E6F-62CAF8D4EE91}" destId="{BC6E71CE-AC5B-41B2-8CBE-51631A38BB3C}" srcOrd="2" destOrd="0" parTransId="{89662EE9-4CC7-40EB-8443-548B495E9810}" sibTransId="{19E4650E-CC85-44B1-B7A2-1C42B938EB8E}"/>
    <dgm:cxn modelId="{E8043324-556C-0141-9826-F00EF35EE1EE}" type="presOf" srcId="{2429319A-A255-4890-B03E-37048F4D314B}" destId="{B3188BEB-90EB-7949-97EA-7FF427C8452E}" srcOrd="0" destOrd="0" presId="urn:microsoft.com/office/officeart/2005/8/layout/default"/>
    <dgm:cxn modelId="{A7355E2D-B356-8745-9782-B0A7F3FBCDDE}" type="presOf" srcId="{82E5C987-0A29-1346-A214-67E03EC8DE63}" destId="{BEB66D5A-C13D-ED4E-8C6B-AF5B2D01C127}" srcOrd="0" destOrd="0" presId="urn:microsoft.com/office/officeart/2005/8/layout/default"/>
    <dgm:cxn modelId="{32209430-0346-4E9D-871E-4346E6DDE7D4}" srcId="{017C753A-5312-4A6E-8E6F-62CAF8D4EE91}" destId="{91267F72-2429-4A5F-9A3D-55F35EEC9692}" srcOrd="15" destOrd="0" parTransId="{2051B71B-2187-41D0-98E1-A9A34854C93B}" sibTransId="{69DB0BBF-609F-40C6-BCF3-30325A11972D}"/>
    <dgm:cxn modelId="{A9E8AA34-CC09-FF4E-B7E8-735C633E362D}" type="presOf" srcId="{090568AA-966E-4045-B4C4-52BA174EFFBB}" destId="{9325A51C-E95B-9A44-A7F4-61E494FDBA4C}" srcOrd="0" destOrd="0" presId="urn:microsoft.com/office/officeart/2005/8/layout/default"/>
    <dgm:cxn modelId="{9513823E-D637-7F48-960B-9BA9C7CC4CF0}" srcId="{017C753A-5312-4A6E-8E6F-62CAF8D4EE91}" destId="{C6B34378-FAB7-C64D-9F3B-55298D7D378A}" srcOrd="22" destOrd="0" parTransId="{DE174E3B-CBB5-A140-99B5-A4F63B1983B5}" sibTransId="{688A7925-1A1A-7741-BC8F-A3B647ECFA2D}"/>
    <dgm:cxn modelId="{4550AA3E-AE34-4926-BA5D-6B6930162D3E}" srcId="{017C753A-5312-4A6E-8E6F-62CAF8D4EE91}" destId="{D9907DD6-0B65-4895-B5F3-671BEFB37476}" srcOrd="4" destOrd="0" parTransId="{63198951-50E3-47AC-B706-FA08AAC6654D}" sibTransId="{D45332D0-410E-4469-A907-B8A553488C18}"/>
    <dgm:cxn modelId="{794A5547-204C-4C15-A6A8-039D80966103}" srcId="{017C753A-5312-4A6E-8E6F-62CAF8D4EE91}" destId="{86953A39-E1BA-486E-A49D-AEA2FE2D70D6}" srcOrd="8" destOrd="0" parTransId="{AFAD032E-E525-410E-8E78-6D05F9984E15}" sibTransId="{288F269D-D052-4C43-8287-47686E585966}"/>
    <dgm:cxn modelId="{1B116748-DD97-E943-B706-E08F33586D33}" type="presOf" srcId="{96BC2937-03FB-4745-94EF-2A2D162399CC}" destId="{C59B4BF4-0DBC-CA46-98C8-68046A254503}" srcOrd="0" destOrd="0" presId="urn:microsoft.com/office/officeart/2005/8/layout/default"/>
    <dgm:cxn modelId="{A6EA9048-3FA0-534E-9507-B659AA4316D9}" type="presOf" srcId="{EF2D05E2-89D0-8C45-8ED3-0D0E43C28F8A}" destId="{6217373C-419A-C242-8237-4489C82E3A34}" srcOrd="0" destOrd="0" presId="urn:microsoft.com/office/officeart/2005/8/layout/default"/>
    <dgm:cxn modelId="{3FE89448-7B3E-C442-915A-3A745001C1BD}" type="presOf" srcId="{ACFDDD8C-F422-4765-92B0-3A8DD6FBE23F}" destId="{77350C26-41BA-6148-AEA3-D47D9F2E9408}" srcOrd="0" destOrd="0" presId="urn:microsoft.com/office/officeart/2005/8/layout/default"/>
    <dgm:cxn modelId="{22A5F84A-664A-714F-9156-F5FAC084D99C}" type="presOf" srcId="{4C24470F-AD9D-4B5C-AE75-BE5661A13E3A}" destId="{82BA1C34-9F9B-3848-8AC4-49263E55C21D}" srcOrd="0" destOrd="0" presId="urn:microsoft.com/office/officeart/2005/8/layout/default"/>
    <dgm:cxn modelId="{C7B8754D-9701-5142-A140-EAB9B8DFDD0B}" type="presOf" srcId="{67857973-5743-4969-A181-A30CADDDDBBF}" destId="{C25AC47F-399C-2C42-AF91-B80A6DB79246}" srcOrd="0" destOrd="0" presId="urn:microsoft.com/office/officeart/2005/8/layout/default"/>
    <dgm:cxn modelId="{D1E67C4E-F3EF-3F4E-8A81-0EDB2FB1D128}" type="presOf" srcId="{98612677-E695-A94F-A9E5-379075127D5E}" destId="{E220C8BA-BC1E-5C49-876E-59D58F482DEE}" srcOrd="0" destOrd="0" presId="urn:microsoft.com/office/officeart/2005/8/layout/default"/>
    <dgm:cxn modelId="{4F9A205F-3190-474D-87D4-0A289583DD9F}" srcId="{017C753A-5312-4A6E-8E6F-62CAF8D4EE91}" destId="{A12F35EE-AE9A-4D1B-A24F-F8778F81A13C}" srcOrd="3" destOrd="0" parTransId="{B2A4E211-AD28-460B-ADEA-3840D0B99628}" sibTransId="{1B212205-BA40-470B-8666-AC8B2669200B}"/>
    <dgm:cxn modelId="{58EDC85F-4112-8D4D-A6AC-EB306930A513}" srcId="{017C753A-5312-4A6E-8E6F-62CAF8D4EE91}" destId="{EF2D05E2-89D0-8C45-8ED3-0D0E43C28F8A}" srcOrd="23" destOrd="0" parTransId="{221D4F5F-7A00-454F-8DA2-07B80905BED3}" sibTransId="{0A0B8A80-3D69-0345-96B1-3E5E6CCC9466}"/>
    <dgm:cxn modelId="{390EC262-1A62-4340-B776-C68A93CFB524}" srcId="{017C753A-5312-4A6E-8E6F-62CAF8D4EE91}" destId="{96BC2937-03FB-4745-94EF-2A2D162399CC}" srcOrd="25" destOrd="0" parTransId="{4FC680AE-2AB6-A243-8E59-3514DBC668C9}" sibTransId="{F74E7660-F676-9644-83D7-5ADAC2599CC3}"/>
    <dgm:cxn modelId="{50E4A464-7347-4F45-B874-9D0608CC66EA}" type="presOf" srcId="{371FDBD8-ECAE-3F41-BAAC-B4487B2B06AF}" destId="{728C8AF7-88A4-3C4D-90F3-4B5983000334}" srcOrd="0" destOrd="0" presId="urn:microsoft.com/office/officeart/2005/8/layout/default"/>
    <dgm:cxn modelId="{4FB5F273-7583-6042-A96C-DF6EA8DAB474}" type="presOf" srcId="{91267F72-2429-4A5F-9A3D-55F35EEC9692}" destId="{72C79795-DA65-0D45-81F6-E25049D13183}" srcOrd="0" destOrd="0" presId="urn:microsoft.com/office/officeart/2005/8/layout/default"/>
    <dgm:cxn modelId="{1456D474-B428-4775-8790-212EB98E2C61}" srcId="{017C753A-5312-4A6E-8E6F-62CAF8D4EE91}" destId="{090568AA-966E-4045-B4C4-52BA174EFFBB}" srcOrd="0" destOrd="0" parTransId="{4B2ACD90-2111-4BBB-AFE2-816F078EBA36}" sibTransId="{B86C6148-89F1-4545-BFC6-9A020082F23A}"/>
    <dgm:cxn modelId="{5642977D-6B5C-0243-9453-55D137B179FB}" type="presOf" srcId="{715D8E40-A24A-4F69-B451-8A94B96F994F}" destId="{70295184-2821-E24C-A7D2-39EE43382C63}" srcOrd="0" destOrd="0" presId="urn:microsoft.com/office/officeart/2005/8/layout/default"/>
    <dgm:cxn modelId="{9AC99480-9C7B-43A3-863D-394287E7239A}" srcId="{017C753A-5312-4A6E-8E6F-62CAF8D4EE91}" destId="{4C24470F-AD9D-4B5C-AE75-BE5661A13E3A}" srcOrd="12" destOrd="0" parTransId="{9E1C4537-BA9A-4330-B8B4-0458B3374A1C}" sibTransId="{98CB15FA-1B8F-48F3-9B48-3E6242C70C2A}"/>
    <dgm:cxn modelId="{8CFC2F83-1509-6348-8645-672018CD6A48}" type="presOf" srcId="{C6B34378-FAB7-C64D-9F3B-55298D7D378A}" destId="{9B521B75-BF08-BC48-8F2F-5E09BCBCFC97}" srcOrd="0" destOrd="0" presId="urn:microsoft.com/office/officeart/2005/8/layout/default"/>
    <dgm:cxn modelId="{7EA48F89-BC47-E748-8062-1650E274BF9A}" type="presOf" srcId="{017C753A-5312-4A6E-8E6F-62CAF8D4EE91}" destId="{C83438A9-5CC0-4148-8047-32E8D3C0FCAB}" srcOrd="0" destOrd="0" presId="urn:microsoft.com/office/officeart/2005/8/layout/default"/>
    <dgm:cxn modelId="{125BB589-921B-A142-A4F3-0D99F4028065}" type="presOf" srcId="{86953A39-E1BA-486E-A49D-AEA2FE2D70D6}" destId="{3A113F3D-E9EE-5D46-A33B-975F6661CF54}" srcOrd="0" destOrd="0" presId="urn:microsoft.com/office/officeart/2005/8/layout/default"/>
    <dgm:cxn modelId="{41E74D8D-239A-43F8-B6CB-8B48B071288C}" srcId="{017C753A-5312-4A6E-8E6F-62CAF8D4EE91}" destId="{715D8E40-A24A-4F69-B451-8A94B96F994F}" srcOrd="10" destOrd="0" parTransId="{23FFC790-8093-49FA-A3D2-E98E02288EBC}" sibTransId="{AADC4E1B-B522-41A6-BE06-FD47D729B87E}"/>
    <dgm:cxn modelId="{DF37D295-9F57-48D4-A9C0-6EF72FB0757C}" srcId="{017C753A-5312-4A6E-8E6F-62CAF8D4EE91}" destId="{854FABD5-BB30-42E2-9212-7F96CB018D02}" srcOrd="5" destOrd="0" parTransId="{5E7E75D2-4DFF-474D-A04E-9683196B0392}" sibTransId="{500E57DD-68E7-4F04-BEC2-038CD47ACC5C}"/>
    <dgm:cxn modelId="{9EB86697-F363-784D-A866-79FB4CC2C790}" srcId="{017C753A-5312-4A6E-8E6F-62CAF8D4EE91}" destId="{7EADEA51-B32C-094F-8CAE-22780FC3FDC9}" srcOrd="19" destOrd="0" parTransId="{BFB3063C-AA3A-8746-9340-89F8087C4BF4}" sibTransId="{07841E93-99FD-1247-9266-5F97F40D5FE5}"/>
    <dgm:cxn modelId="{13FDE59E-52EE-6647-9B3C-C28EB42AA91A}" type="presOf" srcId="{27CA8E55-083E-D740-8CC8-CE8260E3B10C}" destId="{44C376F2-C105-DB49-9307-9B2A723B85ED}" srcOrd="0" destOrd="0" presId="urn:microsoft.com/office/officeart/2005/8/layout/default"/>
    <dgm:cxn modelId="{9E0D18A6-CEF7-4E34-88C3-7B2E2869138B}" srcId="{017C753A-5312-4A6E-8E6F-62CAF8D4EE91}" destId="{F2503A10-B068-4774-9FEB-138888321C1B}" srcOrd="13" destOrd="0" parTransId="{A87C8CD6-F88E-4E87-9ED6-CD5646C4C25A}" sibTransId="{DE7CC72F-B412-437D-BD68-827D9B55D322}"/>
    <dgm:cxn modelId="{A01090A6-7EA7-6B49-BCD5-1871B7F430A8}" srcId="{017C753A-5312-4A6E-8E6F-62CAF8D4EE91}" destId="{27CA8E55-083E-D740-8CC8-CE8260E3B10C}" srcOrd="18" destOrd="0" parTransId="{8901955D-4F35-DA41-8E47-8E02B683BFFE}" sibTransId="{C99EB4F0-4670-1B44-89E2-C6BAB94F6C90}"/>
    <dgm:cxn modelId="{2CD041AA-4383-4AE6-BB47-8572F8DD9E47}" srcId="{017C753A-5312-4A6E-8E6F-62CAF8D4EE91}" destId="{0AC30546-2D07-4DAB-94ED-1A053F0C8BE2}" srcOrd="14" destOrd="0" parTransId="{22D75BC5-389E-4ECE-A303-3602C9CC28B1}" sibTransId="{B7731E95-B7B6-4928-8EF8-1B86A162FC68}"/>
    <dgm:cxn modelId="{4AAD13AC-51AA-804B-AE7B-0DF2462F3E36}" type="presOf" srcId="{A12F35EE-AE9A-4D1B-A24F-F8778F81A13C}" destId="{B95B50D0-5733-CD4A-A81F-8A6C8A57940A}" srcOrd="0" destOrd="0" presId="urn:microsoft.com/office/officeart/2005/8/layout/default"/>
    <dgm:cxn modelId="{F7F29AB1-0056-4948-92A6-557BA656EF22}" type="presOf" srcId="{F2503A10-B068-4774-9FEB-138888321C1B}" destId="{D32A264C-1C74-1645-BC55-412CC3B7CDF8}" srcOrd="0" destOrd="0" presId="urn:microsoft.com/office/officeart/2005/8/layout/default"/>
    <dgm:cxn modelId="{964748B3-B361-4362-A692-EB1A65E314D1}" srcId="{017C753A-5312-4A6E-8E6F-62CAF8D4EE91}" destId="{CDB7F1DE-92EF-4E34-9CA3-70AC58F084D0}" srcOrd="17" destOrd="0" parTransId="{E9C87B15-B861-4823-BDAC-13B6C7634AD9}" sibTransId="{A457B5D9-2987-4765-A7C8-C006E30FE4C6}"/>
    <dgm:cxn modelId="{638C37B6-24C1-0744-B43F-1B2D2D4632BB}" type="presOf" srcId="{854FABD5-BB30-42E2-9212-7F96CB018D02}" destId="{B1C931FA-446F-744A-8B7D-04E03A8A32A3}" srcOrd="0" destOrd="0" presId="urn:microsoft.com/office/officeart/2005/8/layout/default"/>
    <dgm:cxn modelId="{540EF2B6-D7DF-894D-836B-430716869466}" srcId="{017C753A-5312-4A6E-8E6F-62CAF8D4EE91}" destId="{125DD2AA-B1E0-AD4E-B9FD-D6E04AC0A02F}" srcOrd="24" destOrd="0" parTransId="{31D19449-3540-8E49-A1A9-5F4E699CCC2E}" sibTransId="{BD4B0ACD-8F38-9C41-ABBF-CAE8F5C06EF4}"/>
    <dgm:cxn modelId="{FB8F05BA-7407-BE4A-8617-3CEB13D84F74}" type="presOf" srcId="{BC6E71CE-AC5B-41B2-8CBE-51631A38BB3C}" destId="{1B1FE4AD-E729-944E-92C9-BB31B860B0E4}" srcOrd="0" destOrd="0" presId="urn:microsoft.com/office/officeart/2005/8/layout/default"/>
    <dgm:cxn modelId="{AE3721C4-4091-5A4A-989C-CCB84938DD26}" type="presOf" srcId="{7EADEA51-B32C-094F-8CAE-22780FC3FDC9}" destId="{A76418D7-31C9-364B-B1B4-63D853BA2DF0}" srcOrd="0" destOrd="0" presId="urn:microsoft.com/office/officeart/2005/8/layout/default"/>
    <dgm:cxn modelId="{D8AC48C7-3DA2-4F6A-9443-D368830B6754}" srcId="{017C753A-5312-4A6E-8E6F-62CAF8D4EE91}" destId="{0877D496-2BA0-4AA4-A01A-C69C2F7D5939}" srcOrd="9" destOrd="0" parTransId="{F519D6D5-3599-4D9D-881B-B4EA7AA22407}" sibTransId="{8FDD9C2B-3A58-4331-A332-8A68D0EB51E9}"/>
    <dgm:cxn modelId="{59C517D3-2F5A-A44B-9229-D8E69F9C5F8E}" type="presOf" srcId="{CDB7F1DE-92EF-4E34-9CA3-70AC58F084D0}" destId="{88A0D48B-563E-544F-8196-6430F7BE8AB0}" srcOrd="0" destOrd="0" presId="urn:microsoft.com/office/officeart/2005/8/layout/default"/>
    <dgm:cxn modelId="{FE9B42D6-B8F8-C64F-8358-5159F7986D13}" type="presOf" srcId="{125DD2AA-B1E0-AD4E-B9FD-D6E04AC0A02F}" destId="{12671106-DA5E-7A4E-BE5A-DF6DE11AA74B}" srcOrd="0" destOrd="0" presId="urn:microsoft.com/office/officeart/2005/8/layout/default"/>
    <dgm:cxn modelId="{CC3DD7D7-A5BC-DF44-972A-933FB07541E7}" srcId="{017C753A-5312-4A6E-8E6F-62CAF8D4EE91}" destId="{82E5C987-0A29-1346-A214-67E03EC8DE63}" srcOrd="20" destOrd="0" parTransId="{CF2DC176-D733-E94A-9BA3-545D06580781}" sibTransId="{15AEA295-0B4C-5E48-963F-6C852FBA452A}"/>
    <dgm:cxn modelId="{DDCDA7DC-6AEC-4F22-B338-3A876FC99A42}" srcId="{017C753A-5312-4A6E-8E6F-62CAF8D4EE91}" destId="{2429319A-A255-4890-B03E-37048F4D314B}" srcOrd="6" destOrd="0" parTransId="{508E7E3F-AF5E-4CB0-BE13-475CB21973D3}" sibTransId="{52DEAAFA-F62B-4FC7-941A-4FF5C463EF42}"/>
    <dgm:cxn modelId="{C88616E2-6AC6-472A-83AD-1D9CF389CF0D}" srcId="{017C753A-5312-4A6E-8E6F-62CAF8D4EE91}" destId="{293CCF04-90E1-40FC-A59C-86AA4B632C07}" srcOrd="1" destOrd="0" parTransId="{82A80BC0-5910-4033-939C-FE06F728631C}" sibTransId="{D606E4A8-1F3C-480A-BA3B-7E28864FD462}"/>
    <dgm:cxn modelId="{A608FDE4-9E08-4AEF-BD90-DEAA37F687A0}" srcId="{017C753A-5312-4A6E-8E6F-62CAF8D4EE91}" destId="{67857973-5743-4969-A181-A30CADDDDBBF}" srcOrd="16" destOrd="0" parTransId="{862B7C08-3C1E-43D7-B503-D89B353A45F0}" sibTransId="{1F58F71E-94AE-4686-B117-5CE7850B7A80}"/>
    <dgm:cxn modelId="{C65318F0-7188-454C-BF0F-5FC5B72AD30E}" srcId="{017C753A-5312-4A6E-8E6F-62CAF8D4EE91}" destId="{ACFDDD8C-F422-4765-92B0-3A8DD6FBE23F}" srcOrd="11" destOrd="0" parTransId="{8A4910AE-A435-4B95-B1D4-853ABC4A0830}" sibTransId="{D612FF0C-01AA-4FA1-A004-5881A0B706C1}"/>
    <dgm:cxn modelId="{E096CDF3-47C7-EE4B-B447-AED6186495AA}" type="presOf" srcId="{C8761515-CEFE-42E4-A912-E4B7A864B24E}" destId="{8E0CC645-5A61-AF4F-9977-2E6C868DC299}" srcOrd="0" destOrd="0" presId="urn:microsoft.com/office/officeart/2005/8/layout/default"/>
    <dgm:cxn modelId="{B6FC1CF5-CDF0-5946-B878-6A8F610BC8B0}" type="presOf" srcId="{0AC30546-2D07-4DAB-94ED-1A053F0C8BE2}" destId="{3D149555-E1F4-7649-947E-2F98F18955C0}" srcOrd="0" destOrd="0" presId="urn:microsoft.com/office/officeart/2005/8/layout/default"/>
    <dgm:cxn modelId="{F5B788F5-4471-464A-9855-02882A3D4BA1}" type="presOf" srcId="{D9907DD6-0B65-4895-B5F3-671BEFB37476}" destId="{27C36F7E-E2CE-AA41-B243-EA6B5BE3BA0B}" srcOrd="0" destOrd="0" presId="urn:microsoft.com/office/officeart/2005/8/layout/default"/>
    <dgm:cxn modelId="{927ECEF8-6EE0-5940-BDA8-CF4CB1D5A688}" type="presOf" srcId="{0877D496-2BA0-4AA4-A01A-C69C2F7D5939}" destId="{6B57A63D-8B1D-F443-BDBE-EBBD48499162}" srcOrd="0" destOrd="0" presId="urn:microsoft.com/office/officeart/2005/8/layout/default"/>
    <dgm:cxn modelId="{D4FCF455-8170-8741-89AD-EFD93E2BA38B}" type="presParOf" srcId="{C83438A9-5CC0-4148-8047-32E8D3C0FCAB}" destId="{9325A51C-E95B-9A44-A7F4-61E494FDBA4C}" srcOrd="0" destOrd="0" presId="urn:microsoft.com/office/officeart/2005/8/layout/default"/>
    <dgm:cxn modelId="{047E63F2-0286-7949-B8A1-62DC564C2039}" type="presParOf" srcId="{C83438A9-5CC0-4148-8047-32E8D3C0FCAB}" destId="{74C1D23F-FF6A-694A-B7BF-DD9527DF7BC6}" srcOrd="1" destOrd="0" presId="urn:microsoft.com/office/officeart/2005/8/layout/default"/>
    <dgm:cxn modelId="{2275D4F3-CA5F-2D46-945D-9690EAB44347}" type="presParOf" srcId="{C83438A9-5CC0-4148-8047-32E8D3C0FCAB}" destId="{42122837-C38F-A34E-834B-C1D9DCEE3450}" srcOrd="2" destOrd="0" presId="urn:microsoft.com/office/officeart/2005/8/layout/default"/>
    <dgm:cxn modelId="{D0DAC1CD-EEA2-4A42-A023-334CB2FBD3C3}" type="presParOf" srcId="{C83438A9-5CC0-4148-8047-32E8D3C0FCAB}" destId="{7FDB6085-44DC-C445-B30D-5CE347617E77}" srcOrd="3" destOrd="0" presId="urn:microsoft.com/office/officeart/2005/8/layout/default"/>
    <dgm:cxn modelId="{0B5B8B41-EE15-B640-8051-26E811E6E03A}" type="presParOf" srcId="{C83438A9-5CC0-4148-8047-32E8D3C0FCAB}" destId="{1B1FE4AD-E729-944E-92C9-BB31B860B0E4}" srcOrd="4" destOrd="0" presId="urn:microsoft.com/office/officeart/2005/8/layout/default"/>
    <dgm:cxn modelId="{C9AA6248-2169-EB4F-AC07-766B6403C4F3}" type="presParOf" srcId="{C83438A9-5CC0-4148-8047-32E8D3C0FCAB}" destId="{DB2E241D-CAD6-814B-8CFD-8C635141DC48}" srcOrd="5" destOrd="0" presId="urn:microsoft.com/office/officeart/2005/8/layout/default"/>
    <dgm:cxn modelId="{F040473A-A67F-A245-B0ED-F3D1C265EF30}" type="presParOf" srcId="{C83438A9-5CC0-4148-8047-32E8D3C0FCAB}" destId="{B95B50D0-5733-CD4A-A81F-8A6C8A57940A}" srcOrd="6" destOrd="0" presId="urn:microsoft.com/office/officeart/2005/8/layout/default"/>
    <dgm:cxn modelId="{A6986EE7-6D87-1740-87B9-293CE1A95267}" type="presParOf" srcId="{C83438A9-5CC0-4148-8047-32E8D3C0FCAB}" destId="{7E844C09-BDB5-5B4B-B17F-FD7DE5A2E4D5}" srcOrd="7" destOrd="0" presId="urn:microsoft.com/office/officeart/2005/8/layout/default"/>
    <dgm:cxn modelId="{102687C4-9EE3-9E4A-9F10-07100294DF6A}" type="presParOf" srcId="{C83438A9-5CC0-4148-8047-32E8D3C0FCAB}" destId="{27C36F7E-E2CE-AA41-B243-EA6B5BE3BA0B}" srcOrd="8" destOrd="0" presId="urn:microsoft.com/office/officeart/2005/8/layout/default"/>
    <dgm:cxn modelId="{9CBDA772-E188-BD46-81AB-A04549F1A2A3}" type="presParOf" srcId="{C83438A9-5CC0-4148-8047-32E8D3C0FCAB}" destId="{AABC72A4-3C4A-1044-8A65-CB6D8D98DEFE}" srcOrd="9" destOrd="0" presId="urn:microsoft.com/office/officeart/2005/8/layout/default"/>
    <dgm:cxn modelId="{1DAADD96-EB46-EB4A-8D95-808D453406C2}" type="presParOf" srcId="{C83438A9-5CC0-4148-8047-32E8D3C0FCAB}" destId="{B1C931FA-446F-744A-8B7D-04E03A8A32A3}" srcOrd="10" destOrd="0" presId="urn:microsoft.com/office/officeart/2005/8/layout/default"/>
    <dgm:cxn modelId="{2496CAFE-65B6-5843-8556-CB58F9589773}" type="presParOf" srcId="{C83438A9-5CC0-4148-8047-32E8D3C0FCAB}" destId="{F867F4A7-C683-D349-B1C7-91AFA8AEB1A4}" srcOrd="11" destOrd="0" presId="urn:microsoft.com/office/officeart/2005/8/layout/default"/>
    <dgm:cxn modelId="{A8503558-ECA9-4340-AE9D-475B53C5FD82}" type="presParOf" srcId="{C83438A9-5CC0-4148-8047-32E8D3C0FCAB}" destId="{B3188BEB-90EB-7949-97EA-7FF427C8452E}" srcOrd="12" destOrd="0" presId="urn:microsoft.com/office/officeart/2005/8/layout/default"/>
    <dgm:cxn modelId="{FCE587FC-BB57-C34A-B7E6-66604E7CC59A}" type="presParOf" srcId="{C83438A9-5CC0-4148-8047-32E8D3C0FCAB}" destId="{70BC97A7-32C5-EF41-AF38-693FCD1C01DB}" srcOrd="13" destOrd="0" presId="urn:microsoft.com/office/officeart/2005/8/layout/default"/>
    <dgm:cxn modelId="{999A18A3-E6BB-8142-A93D-A373C650BA7F}" type="presParOf" srcId="{C83438A9-5CC0-4148-8047-32E8D3C0FCAB}" destId="{8E0CC645-5A61-AF4F-9977-2E6C868DC299}" srcOrd="14" destOrd="0" presId="urn:microsoft.com/office/officeart/2005/8/layout/default"/>
    <dgm:cxn modelId="{C1DCDB50-6276-4145-B148-56DC9CF1678E}" type="presParOf" srcId="{C83438A9-5CC0-4148-8047-32E8D3C0FCAB}" destId="{507F35F8-F546-954A-8E05-16CDF0D1BEBB}" srcOrd="15" destOrd="0" presId="urn:microsoft.com/office/officeart/2005/8/layout/default"/>
    <dgm:cxn modelId="{F4158751-0344-6C4E-BF2B-307DB4F19DE9}" type="presParOf" srcId="{C83438A9-5CC0-4148-8047-32E8D3C0FCAB}" destId="{3A113F3D-E9EE-5D46-A33B-975F6661CF54}" srcOrd="16" destOrd="0" presId="urn:microsoft.com/office/officeart/2005/8/layout/default"/>
    <dgm:cxn modelId="{4A0D21E9-AF3B-874B-91BB-94581A33C37D}" type="presParOf" srcId="{C83438A9-5CC0-4148-8047-32E8D3C0FCAB}" destId="{DEF5BCA4-AD9F-3E44-A8E9-53B05470C14B}" srcOrd="17" destOrd="0" presId="urn:microsoft.com/office/officeart/2005/8/layout/default"/>
    <dgm:cxn modelId="{11407647-30B4-6143-BD42-B7E8A6C320EA}" type="presParOf" srcId="{C83438A9-5CC0-4148-8047-32E8D3C0FCAB}" destId="{6B57A63D-8B1D-F443-BDBE-EBBD48499162}" srcOrd="18" destOrd="0" presId="urn:microsoft.com/office/officeart/2005/8/layout/default"/>
    <dgm:cxn modelId="{B9291286-8B8F-C947-B454-8A66709C4843}" type="presParOf" srcId="{C83438A9-5CC0-4148-8047-32E8D3C0FCAB}" destId="{FA829AA4-25AF-AB4C-8239-E32E099D9F31}" srcOrd="19" destOrd="0" presId="urn:microsoft.com/office/officeart/2005/8/layout/default"/>
    <dgm:cxn modelId="{334CC4FE-A959-9244-B17B-2E7813837EA4}" type="presParOf" srcId="{C83438A9-5CC0-4148-8047-32E8D3C0FCAB}" destId="{70295184-2821-E24C-A7D2-39EE43382C63}" srcOrd="20" destOrd="0" presId="urn:microsoft.com/office/officeart/2005/8/layout/default"/>
    <dgm:cxn modelId="{7E83380A-BE4F-E54B-80E6-346755506A2D}" type="presParOf" srcId="{C83438A9-5CC0-4148-8047-32E8D3C0FCAB}" destId="{4123E4CD-7C92-304F-9087-EAA434ADB0D1}" srcOrd="21" destOrd="0" presId="urn:microsoft.com/office/officeart/2005/8/layout/default"/>
    <dgm:cxn modelId="{8367A308-5C03-CF4D-AF77-24FEE21A6513}" type="presParOf" srcId="{C83438A9-5CC0-4148-8047-32E8D3C0FCAB}" destId="{77350C26-41BA-6148-AEA3-D47D9F2E9408}" srcOrd="22" destOrd="0" presId="urn:microsoft.com/office/officeart/2005/8/layout/default"/>
    <dgm:cxn modelId="{D412122D-6C52-AD47-854A-C556FAC1FE94}" type="presParOf" srcId="{C83438A9-5CC0-4148-8047-32E8D3C0FCAB}" destId="{1D975C84-21CD-5E46-BCB9-34B2CD452145}" srcOrd="23" destOrd="0" presId="urn:microsoft.com/office/officeart/2005/8/layout/default"/>
    <dgm:cxn modelId="{1134321D-4681-7F46-896B-04EDC5BDAE48}" type="presParOf" srcId="{C83438A9-5CC0-4148-8047-32E8D3C0FCAB}" destId="{82BA1C34-9F9B-3848-8AC4-49263E55C21D}" srcOrd="24" destOrd="0" presId="urn:microsoft.com/office/officeart/2005/8/layout/default"/>
    <dgm:cxn modelId="{E2DC1278-697C-BD4E-B1DE-96B9CE49C269}" type="presParOf" srcId="{C83438A9-5CC0-4148-8047-32E8D3C0FCAB}" destId="{C084F069-D88A-5245-9086-7884AF48ECA6}" srcOrd="25" destOrd="0" presId="urn:microsoft.com/office/officeart/2005/8/layout/default"/>
    <dgm:cxn modelId="{AA560301-0DF3-D240-8043-2740048708CD}" type="presParOf" srcId="{C83438A9-5CC0-4148-8047-32E8D3C0FCAB}" destId="{D32A264C-1C74-1645-BC55-412CC3B7CDF8}" srcOrd="26" destOrd="0" presId="urn:microsoft.com/office/officeart/2005/8/layout/default"/>
    <dgm:cxn modelId="{E72DF0B9-A5E6-0245-8B4A-2538AD243E5C}" type="presParOf" srcId="{C83438A9-5CC0-4148-8047-32E8D3C0FCAB}" destId="{F8E4E437-367A-5848-8C09-5F861616DEC4}" srcOrd="27" destOrd="0" presId="urn:microsoft.com/office/officeart/2005/8/layout/default"/>
    <dgm:cxn modelId="{23332AE8-1BAA-F949-A05B-A1903AC27487}" type="presParOf" srcId="{C83438A9-5CC0-4148-8047-32E8D3C0FCAB}" destId="{3D149555-E1F4-7649-947E-2F98F18955C0}" srcOrd="28" destOrd="0" presId="urn:microsoft.com/office/officeart/2005/8/layout/default"/>
    <dgm:cxn modelId="{F139E2DD-6529-A34A-8667-85B0A991EFF8}" type="presParOf" srcId="{C83438A9-5CC0-4148-8047-32E8D3C0FCAB}" destId="{C8207067-E33F-5246-B937-A678004074BE}" srcOrd="29" destOrd="0" presId="urn:microsoft.com/office/officeart/2005/8/layout/default"/>
    <dgm:cxn modelId="{E54813BF-13E3-D149-9386-7C31A590EF4C}" type="presParOf" srcId="{C83438A9-5CC0-4148-8047-32E8D3C0FCAB}" destId="{72C79795-DA65-0D45-81F6-E25049D13183}" srcOrd="30" destOrd="0" presId="urn:microsoft.com/office/officeart/2005/8/layout/default"/>
    <dgm:cxn modelId="{567839FF-25D7-E045-A873-905F3D03CFE1}" type="presParOf" srcId="{C83438A9-5CC0-4148-8047-32E8D3C0FCAB}" destId="{82665691-CA7E-2B43-940E-F9CAE471A6DC}" srcOrd="31" destOrd="0" presId="urn:microsoft.com/office/officeart/2005/8/layout/default"/>
    <dgm:cxn modelId="{6BE657EB-5A60-C848-9D32-9872612BF566}" type="presParOf" srcId="{C83438A9-5CC0-4148-8047-32E8D3C0FCAB}" destId="{C25AC47F-399C-2C42-AF91-B80A6DB79246}" srcOrd="32" destOrd="0" presId="urn:microsoft.com/office/officeart/2005/8/layout/default"/>
    <dgm:cxn modelId="{998EE1CA-16E6-EF49-8AE7-E04568B3942A}" type="presParOf" srcId="{C83438A9-5CC0-4148-8047-32E8D3C0FCAB}" destId="{EC8D811B-3974-324C-B7E2-05539B659628}" srcOrd="33" destOrd="0" presId="urn:microsoft.com/office/officeart/2005/8/layout/default"/>
    <dgm:cxn modelId="{0843DDC6-B19C-7C4C-8956-EEC1D53A8B05}" type="presParOf" srcId="{C83438A9-5CC0-4148-8047-32E8D3C0FCAB}" destId="{88A0D48B-563E-544F-8196-6430F7BE8AB0}" srcOrd="34" destOrd="0" presId="urn:microsoft.com/office/officeart/2005/8/layout/default"/>
    <dgm:cxn modelId="{BF18FCCB-366A-F842-B869-6AD21069B7BD}" type="presParOf" srcId="{C83438A9-5CC0-4148-8047-32E8D3C0FCAB}" destId="{28529FEF-0C83-3B41-8E7F-DD64A499BEB3}" srcOrd="35" destOrd="0" presId="urn:microsoft.com/office/officeart/2005/8/layout/default"/>
    <dgm:cxn modelId="{5197EBF2-BA3A-574D-B9DE-26102E6F049B}" type="presParOf" srcId="{C83438A9-5CC0-4148-8047-32E8D3C0FCAB}" destId="{44C376F2-C105-DB49-9307-9B2A723B85ED}" srcOrd="36" destOrd="0" presId="urn:microsoft.com/office/officeart/2005/8/layout/default"/>
    <dgm:cxn modelId="{DAFDFF7C-A5B3-824E-A7B5-C76E3896091B}" type="presParOf" srcId="{C83438A9-5CC0-4148-8047-32E8D3C0FCAB}" destId="{4B808C39-E356-CB4D-9881-1668E2F26939}" srcOrd="37" destOrd="0" presId="urn:microsoft.com/office/officeart/2005/8/layout/default"/>
    <dgm:cxn modelId="{102EEB38-48FC-C848-8385-EE68E7781193}" type="presParOf" srcId="{C83438A9-5CC0-4148-8047-32E8D3C0FCAB}" destId="{A76418D7-31C9-364B-B1B4-63D853BA2DF0}" srcOrd="38" destOrd="0" presId="urn:microsoft.com/office/officeart/2005/8/layout/default"/>
    <dgm:cxn modelId="{FFFB52BC-1617-7045-AE93-A23FDBA29B64}" type="presParOf" srcId="{C83438A9-5CC0-4148-8047-32E8D3C0FCAB}" destId="{CBF9619B-65C8-E146-9FF9-7CCA94002E9C}" srcOrd="39" destOrd="0" presId="urn:microsoft.com/office/officeart/2005/8/layout/default"/>
    <dgm:cxn modelId="{75D3AA5F-F088-EF49-8A24-1FFD0CE0325D}" type="presParOf" srcId="{C83438A9-5CC0-4148-8047-32E8D3C0FCAB}" destId="{BEB66D5A-C13D-ED4E-8C6B-AF5B2D01C127}" srcOrd="40" destOrd="0" presId="urn:microsoft.com/office/officeart/2005/8/layout/default"/>
    <dgm:cxn modelId="{EFEC5A19-9310-404C-A2E8-CCD3EB6C21E2}" type="presParOf" srcId="{C83438A9-5CC0-4148-8047-32E8D3C0FCAB}" destId="{3A4211B3-2527-4D40-AF80-4A29BDBE5328}" srcOrd="41" destOrd="0" presId="urn:microsoft.com/office/officeart/2005/8/layout/default"/>
    <dgm:cxn modelId="{486C9E8D-3E73-494C-9860-19B783722FDA}" type="presParOf" srcId="{C83438A9-5CC0-4148-8047-32E8D3C0FCAB}" destId="{E220C8BA-BC1E-5C49-876E-59D58F482DEE}" srcOrd="42" destOrd="0" presId="urn:microsoft.com/office/officeart/2005/8/layout/default"/>
    <dgm:cxn modelId="{2314C201-FA19-774A-98FB-5E345DD085FC}" type="presParOf" srcId="{C83438A9-5CC0-4148-8047-32E8D3C0FCAB}" destId="{EA91950A-5B7A-BE41-8A58-81CDD652FDCB}" srcOrd="43" destOrd="0" presId="urn:microsoft.com/office/officeart/2005/8/layout/default"/>
    <dgm:cxn modelId="{31B9C857-12F3-EA40-8B9C-479DEF3ED195}" type="presParOf" srcId="{C83438A9-5CC0-4148-8047-32E8D3C0FCAB}" destId="{9B521B75-BF08-BC48-8F2F-5E09BCBCFC97}" srcOrd="44" destOrd="0" presId="urn:microsoft.com/office/officeart/2005/8/layout/default"/>
    <dgm:cxn modelId="{E6D9A9E7-D8AE-FF4C-9F0B-A36F8D2524CD}" type="presParOf" srcId="{C83438A9-5CC0-4148-8047-32E8D3C0FCAB}" destId="{FBBB2F69-20AA-AC40-AEA3-C76D8C58655D}" srcOrd="45" destOrd="0" presId="urn:microsoft.com/office/officeart/2005/8/layout/default"/>
    <dgm:cxn modelId="{416E3DE7-FA64-6C44-BA67-676DF1591357}" type="presParOf" srcId="{C83438A9-5CC0-4148-8047-32E8D3C0FCAB}" destId="{6217373C-419A-C242-8237-4489C82E3A34}" srcOrd="46" destOrd="0" presId="urn:microsoft.com/office/officeart/2005/8/layout/default"/>
    <dgm:cxn modelId="{B2B94B55-AF1D-374B-8958-60C4CC5D9F08}" type="presParOf" srcId="{C83438A9-5CC0-4148-8047-32E8D3C0FCAB}" destId="{DD18676F-39A3-9940-98C3-24769387171C}" srcOrd="47" destOrd="0" presId="urn:microsoft.com/office/officeart/2005/8/layout/default"/>
    <dgm:cxn modelId="{02394C55-48DD-214E-9D95-2054C8A59A6A}" type="presParOf" srcId="{C83438A9-5CC0-4148-8047-32E8D3C0FCAB}" destId="{12671106-DA5E-7A4E-BE5A-DF6DE11AA74B}" srcOrd="48" destOrd="0" presId="urn:microsoft.com/office/officeart/2005/8/layout/default"/>
    <dgm:cxn modelId="{11624715-8B96-EB49-B050-9DC9DFC09527}" type="presParOf" srcId="{C83438A9-5CC0-4148-8047-32E8D3C0FCAB}" destId="{0E33E0F9-06ED-8143-8E71-7E7D00200AEA}" srcOrd="49" destOrd="0" presId="urn:microsoft.com/office/officeart/2005/8/layout/default"/>
    <dgm:cxn modelId="{51E18138-E773-0741-A72C-CF0087E26043}" type="presParOf" srcId="{C83438A9-5CC0-4148-8047-32E8D3C0FCAB}" destId="{C59B4BF4-0DBC-CA46-98C8-68046A254503}" srcOrd="50" destOrd="0" presId="urn:microsoft.com/office/officeart/2005/8/layout/default"/>
    <dgm:cxn modelId="{D89B960F-AB33-5544-80F3-38945BCA6E79}" type="presParOf" srcId="{C83438A9-5CC0-4148-8047-32E8D3C0FCAB}" destId="{97CA26F7-7AF4-C640-9E38-808C9AFF05F6}" srcOrd="51" destOrd="0" presId="urn:microsoft.com/office/officeart/2005/8/layout/default"/>
    <dgm:cxn modelId="{9B0F0321-3C82-2B42-8E82-E6B3857171A3}" type="presParOf" srcId="{C83438A9-5CC0-4148-8047-32E8D3C0FCAB}" destId="{728C8AF7-88A4-3C4D-90F3-4B5983000334}" srcOrd="5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80B792-91D8-D547-9758-402A0655681D}">
      <dsp:nvSpPr>
        <dsp:cNvPr id="0" name=""/>
        <dsp:cNvSpPr/>
      </dsp:nvSpPr>
      <dsp:spPr>
        <a:xfrm>
          <a:off x="10026" y="976991"/>
          <a:ext cx="5993386" cy="2397354"/>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026" tIns="69342" rIns="69342" bIns="69342" numCol="1" spcCol="1270" anchor="ctr" anchorCtr="0">
          <a:noAutofit/>
        </a:bodyPr>
        <a:lstStyle/>
        <a:p>
          <a:pPr marL="0" lvl="0" indent="0" algn="ctr" defTabSz="2311400">
            <a:lnSpc>
              <a:spcPct val="90000"/>
            </a:lnSpc>
            <a:spcBef>
              <a:spcPct val="0"/>
            </a:spcBef>
            <a:spcAft>
              <a:spcPct val="35000"/>
            </a:spcAft>
            <a:buNone/>
          </a:pPr>
          <a:r>
            <a:rPr lang="fr-FR" sz="5200" kern="1200"/>
            <a:t>Name, country </a:t>
          </a:r>
          <a:endParaRPr lang="en-US" sz="5200" kern="1200"/>
        </a:p>
      </dsp:txBody>
      <dsp:txXfrm>
        <a:off x="1208703" y="976991"/>
        <a:ext cx="3596032" cy="2397354"/>
      </dsp:txXfrm>
    </dsp:sp>
    <dsp:sp modelId="{AD8E4049-1418-3F45-B0D2-3A58D49E82E9}">
      <dsp:nvSpPr>
        <dsp:cNvPr id="0" name=""/>
        <dsp:cNvSpPr/>
      </dsp:nvSpPr>
      <dsp:spPr>
        <a:xfrm>
          <a:off x="5404074" y="976991"/>
          <a:ext cx="5993386" cy="2397354"/>
        </a:xfrm>
        <a:prstGeom prst="chevron">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026" tIns="69342" rIns="69342" bIns="69342" numCol="1" spcCol="1270" anchor="ctr" anchorCtr="0">
          <a:noAutofit/>
        </a:bodyPr>
        <a:lstStyle/>
        <a:p>
          <a:pPr marL="0" lvl="0" indent="0" algn="ctr" defTabSz="2311400">
            <a:lnSpc>
              <a:spcPct val="90000"/>
            </a:lnSpc>
            <a:spcBef>
              <a:spcPct val="0"/>
            </a:spcBef>
            <a:spcAft>
              <a:spcPct val="35000"/>
            </a:spcAft>
            <a:buNone/>
          </a:pPr>
          <a:r>
            <a:rPr lang="fr-FR" sz="5200" kern="1200"/>
            <a:t>What pulled you to this session?</a:t>
          </a:r>
          <a:endParaRPr lang="en-US" sz="5200" kern="1200"/>
        </a:p>
      </dsp:txBody>
      <dsp:txXfrm>
        <a:off x="6602751" y="976991"/>
        <a:ext cx="3596032" cy="23973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25A51C-E95B-9A44-A7F4-61E494FDBA4C}">
      <dsp:nvSpPr>
        <dsp:cNvPr id="0" name=""/>
        <dsp:cNvSpPr/>
      </dsp:nvSpPr>
      <dsp:spPr>
        <a:xfrm>
          <a:off x="10026" y="152900"/>
          <a:ext cx="1498346" cy="89900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a:t>Dolores</a:t>
          </a:r>
          <a:endParaRPr lang="en-US" sz="2100" kern="1200"/>
        </a:p>
      </dsp:txBody>
      <dsp:txXfrm>
        <a:off x="10026" y="152900"/>
        <a:ext cx="1498346" cy="899008"/>
      </dsp:txXfrm>
    </dsp:sp>
    <dsp:sp modelId="{42122837-C38F-A34E-834B-C1D9DCEE3450}">
      <dsp:nvSpPr>
        <dsp:cNvPr id="0" name=""/>
        <dsp:cNvSpPr/>
      </dsp:nvSpPr>
      <dsp:spPr>
        <a:xfrm>
          <a:off x="1658207" y="152900"/>
          <a:ext cx="1498346" cy="899008"/>
        </a:xfrm>
        <a:prstGeom prst="rect">
          <a:avLst/>
        </a:prstGeom>
        <a:solidFill>
          <a:schemeClr val="accent5">
            <a:hueOff val="-259944"/>
            <a:satOff val="-670"/>
            <a:lumOff val="-4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a:t>David</a:t>
          </a:r>
          <a:endParaRPr lang="en-US" sz="2100" kern="1200"/>
        </a:p>
      </dsp:txBody>
      <dsp:txXfrm>
        <a:off x="1658207" y="152900"/>
        <a:ext cx="1498346" cy="899008"/>
      </dsp:txXfrm>
    </dsp:sp>
    <dsp:sp modelId="{1B1FE4AD-E729-944E-92C9-BB31B860B0E4}">
      <dsp:nvSpPr>
        <dsp:cNvPr id="0" name=""/>
        <dsp:cNvSpPr/>
      </dsp:nvSpPr>
      <dsp:spPr>
        <a:xfrm>
          <a:off x="3306388" y="152900"/>
          <a:ext cx="1498346" cy="899008"/>
        </a:xfrm>
        <a:prstGeom prst="rect">
          <a:avLst/>
        </a:prstGeom>
        <a:solidFill>
          <a:schemeClr val="accent5">
            <a:hueOff val="-519888"/>
            <a:satOff val="-1340"/>
            <a:lumOff val="-9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a:t>Astrid</a:t>
          </a:r>
          <a:endParaRPr lang="en-US" sz="2100" kern="1200"/>
        </a:p>
      </dsp:txBody>
      <dsp:txXfrm>
        <a:off x="3306388" y="152900"/>
        <a:ext cx="1498346" cy="899008"/>
      </dsp:txXfrm>
    </dsp:sp>
    <dsp:sp modelId="{B95B50D0-5733-CD4A-A81F-8A6C8A57940A}">
      <dsp:nvSpPr>
        <dsp:cNvPr id="0" name=""/>
        <dsp:cNvSpPr/>
      </dsp:nvSpPr>
      <dsp:spPr>
        <a:xfrm>
          <a:off x="4954570" y="152900"/>
          <a:ext cx="1498346" cy="899008"/>
        </a:xfrm>
        <a:prstGeom prst="rect">
          <a:avLst/>
        </a:prstGeom>
        <a:solidFill>
          <a:schemeClr val="accent5">
            <a:hueOff val="-779832"/>
            <a:satOff val="-2010"/>
            <a:lumOff val="-13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a:t>Mohammed</a:t>
          </a:r>
          <a:endParaRPr lang="en-US" sz="2100" kern="1200"/>
        </a:p>
      </dsp:txBody>
      <dsp:txXfrm>
        <a:off x="4954570" y="152900"/>
        <a:ext cx="1498346" cy="899008"/>
      </dsp:txXfrm>
    </dsp:sp>
    <dsp:sp modelId="{27C36F7E-E2CE-AA41-B243-EA6B5BE3BA0B}">
      <dsp:nvSpPr>
        <dsp:cNvPr id="0" name=""/>
        <dsp:cNvSpPr/>
      </dsp:nvSpPr>
      <dsp:spPr>
        <a:xfrm>
          <a:off x="6602751" y="152900"/>
          <a:ext cx="1498346" cy="899008"/>
        </a:xfrm>
        <a:prstGeom prst="rect">
          <a:avLst/>
        </a:prstGeom>
        <a:solidFill>
          <a:schemeClr val="accent5">
            <a:hueOff val="-1039776"/>
            <a:satOff val="-2680"/>
            <a:lumOff val="-18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a:t>Lisa</a:t>
          </a:r>
          <a:endParaRPr lang="en-US" sz="2100" kern="1200"/>
        </a:p>
      </dsp:txBody>
      <dsp:txXfrm>
        <a:off x="6602751" y="152900"/>
        <a:ext cx="1498346" cy="899008"/>
      </dsp:txXfrm>
    </dsp:sp>
    <dsp:sp modelId="{B1C931FA-446F-744A-8B7D-04E03A8A32A3}">
      <dsp:nvSpPr>
        <dsp:cNvPr id="0" name=""/>
        <dsp:cNvSpPr/>
      </dsp:nvSpPr>
      <dsp:spPr>
        <a:xfrm>
          <a:off x="8250932" y="152900"/>
          <a:ext cx="1498346" cy="899008"/>
        </a:xfrm>
        <a:prstGeom prst="rect">
          <a:avLst/>
        </a:prstGeom>
        <a:solidFill>
          <a:schemeClr val="accent5">
            <a:hueOff val="-1299720"/>
            <a:satOff val="-3350"/>
            <a:lumOff val="-22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a:t>Phil</a:t>
          </a:r>
          <a:endParaRPr lang="en-US" sz="2100" kern="1200"/>
        </a:p>
      </dsp:txBody>
      <dsp:txXfrm>
        <a:off x="8250932" y="152900"/>
        <a:ext cx="1498346" cy="899008"/>
      </dsp:txXfrm>
    </dsp:sp>
    <dsp:sp modelId="{B3188BEB-90EB-7949-97EA-7FF427C8452E}">
      <dsp:nvSpPr>
        <dsp:cNvPr id="0" name=""/>
        <dsp:cNvSpPr/>
      </dsp:nvSpPr>
      <dsp:spPr>
        <a:xfrm>
          <a:off x="9899114" y="152900"/>
          <a:ext cx="1498346" cy="899008"/>
        </a:xfrm>
        <a:prstGeom prst="rect">
          <a:avLst/>
        </a:prstGeom>
        <a:solidFill>
          <a:schemeClr val="accent5">
            <a:hueOff val="-1559664"/>
            <a:satOff val="-4020"/>
            <a:lumOff val="-27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a:t>Michelle</a:t>
          </a:r>
          <a:endParaRPr lang="en-US" sz="2100" kern="1200"/>
        </a:p>
      </dsp:txBody>
      <dsp:txXfrm>
        <a:off x="9899114" y="152900"/>
        <a:ext cx="1498346" cy="899008"/>
      </dsp:txXfrm>
    </dsp:sp>
    <dsp:sp modelId="{8E0CC645-5A61-AF4F-9977-2E6C868DC299}">
      <dsp:nvSpPr>
        <dsp:cNvPr id="0" name=""/>
        <dsp:cNvSpPr/>
      </dsp:nvSpPr>
      <dsp:spPr>
        <a:xfrm>
          <a:off x="10026" y="1201743"/>
          <a:ext cx="1498346" cy="899008"/>
        </a:xfrm>
        <a:prstGeom prst="rect">
          <a:avLst/>
        </a:prstGeom>
        <a:solidFill>
          <a:schemeClr val="accent5">
            <a:hueOff val="-1819608"/>
            <a:satOff val="-4690"/>
            <a:lumOff val="-31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a:t>Anne</a:t>
          </a:r>
          <a:endParaRPr lang="en-US" sz="2100" kern="1200"/>
        </a:p>
      </dsp:txBody>
      <dsp:txXfrm>
        <a:off x="10026" y="1201743"/>
        <a:ext cx="1498346" cy="899008"/>
      </dsp:txXfrm>
    </dsp:sp>
    <dsp:sp modelId="{3A113F3D-E9EE-5D46-A33B-975F6661CF54}">
      <dsp:nvSpPr>
        <dsp:cNvPr id="0" name=""/>
        <dsp:cNvSpPr/>
      </dsp:nvSpPr>
      <dsp:spPr>
        <a:xfrm>
          <a:off x="1658207" y="1201743"/>
          <a:ext cx="1498346" cy="899008"/>
        </a:xfrm>
        <a:prstGeom prst="rect">
          <a:avLst/>
        </a:prstGeom>
        <a:solidFill>
          <a:schemeClr val="accent5">
            <a:hueOff val="-2079552"/>
            <a:satOff val="-5360"/>
            <a:lumOff val="-36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dirty="0" err="1"/>
            <a:t>Jude</a:t>
          </a:r>
          <a:endParaRPr lang="en-US" sz="2100" kern="1200" dirty="0"/>
        </a:p>
      </dsp:txBody>
      <dsp:txXfrm>
        <a:off x="1658207" y="1201743"/>
        <a:ext cx="1498346" cy="899008"/>
      </dsp:txXfrm>
    </dsp:sp>
    <dsp:sp modelId="{6B57A63D-8B1D-F443-BDBE-EBBD48499162}">
      <dsp:nvSpPr>
        <dsp:cNvPr id="0" name=""/>
        <dsp:cNvSpPr/>
      </dsp:nvSpPr>
      <dsp:spPr>
        <a:xfrm>
          <a:off x="3306388" y="1201743"/>
          <a:ext cx="1498346" cy="899008"/>
        </a:xfrm>
        <a:prstGeom prst="rect">
          <a:avLst/>
        </a:prstGeom>
        <a:solidFill>
          <a:schemeClr val="accent5">
            <a:hueOff val="-2339496"/>
            <a:satOff val="-6030"/>
            <a:lumOff val="-40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dirty="0" err="1"/>
            <a:t>MariJo</a:t>
          </a:r>
          <a:endParaRPr lang="en-US" sz="2100" kern="1200" dirty="0"/>
        </a:p>
      </dsp:txBody>
      <dsp:txXfrm>
        <a:off x="3306388" y="1201743"/>
        <a:ext cx="1498346" cy="899008"/>
      </dsp:txXfrm>
    </dsp:sp>
    <dsp:sp modelId="{70295184-2821-E24C-A7D2-39EE43382C63}">
      <dsp:nvSpPr>
        <dsp:cNvPr id="0" name=""/>
        <dsp:cNvSpPr/>
      </dsp:nvSpPr>
      <dsp:spPr>
        <a:xfrm>
          <a:off x="4954570" y="1201743"/>
          <a:ext cx="1498346" cy="899008"/>
        </a:xfrm>
        <a:prstGeom prst="rect">
          <a:avLst/>
        </a:prstGeom>
        <a:solidFill>
          <a:schemeClr val="accent5">
            <a:hueOff val="-2599440"/>
            <a:satOff val="-6700"/>
            <a:lumOff val="-45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dirty="0" err="1"/>
            <a:t>Nisar</a:t>
          </a:r>
          <a:endParaRPr lang="en-US" sz="2100" kern="1200" dirty="0"/>
        </a:p>
      </dsp:txBody>
      <dsp:txXfrm>
        <a:off x="4954570" y="1201743"/>
        <a:ext cx="1498346" cy="899008"/>
      </dsp:txXfrm>
    </dsp:sp>
    <dsp:sp modelId="{77350C26-41BA-6148-AEA3-D47D9F2E9408}">
      <dsp:nvSpPr>
        <dsp:cNvPr id="0" name=""/>
        <dsp:cNvSpPr/>
      </dsp:nvSpPr>
      <dsp:spPr>
        <a:xfrm>
          <a:off x="6602751" y="1201743"/>
          <a:ext cx="1498346" cy="899008"/>
        </a:xfrm>
        <a:prstGeom prst="rect">
          <a:avLst/>
        </a:prstGeom>
        <a:solidFill>
          <a:schemeClr val="accent5">
            <a:hueOff val="-2859383"/>
            <a:satOff val="-7370"/>
            <a:lumOff val="-49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dirty="0" err="1"/>
            <a:t>Roisin</a:t>
          </a:r>
          <a:endParaRPr lang="en-US" sz="2100" kern="1200" dirty="0"/>
        </a:p>
      </dsp:txBody>
      <dsp:txXfrm>
        <a:off x="6602751" y="1201743"/>
        <a:ext cx="1498346" cy="899008"/>
      </dsp:txXfrm>
    </dsp:sp>
    <dsp:sp modelId="{82BA1C34-9F9B-3848-8AC4-49263E55C21D}">
      <dsp:nvSpPr>
        <dsp:cNvPr id="0" name=""/>
        <dsp:cNvSpPr/>
      </dsp:nvSpPr>
      <dsp:spPr>
        <a:xfrm>
          <a:off x="8250932" y="1201743"/>
          <a:ext cx="1498346" cy="899008"/>
        </a:xfrm>
        <a:prstGeom prst="rect">
          <a:avLst/>
        </a:prstGeom>
        <a:solidFill>
          <a:schemeClr val="accent5">
            <a:hueOff val="-3119328"/>
            <a:satOff val="-8040"/>
            <a:lumOff val="-54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dirty="0"/>
            <a:t>Brian</a:t>
          </a:r>
          <a:endParaRPr lang="en-US" sz="2100" kern="1200" dirty="0"/>
        </a:p>
      </dsp:txBody>
      <dsp:txXfrm>
        <a:off x="8250932" y="1201743"/>
        <a:ext cx="1498346" cy="899008"/>
      </dsp:txXfrm>
    </dsp:sp>
    <dsp:sp modelId="{D32A264C-1C74-1645-BC55-412CC3B7CDF8}">
      <dsp:nvSpPr>
        <dsp:cNvPr id="0" name=""/>
        <dsp:cNvSpPr/>
      </dsp:nvSpPr>
      <dsp:spPr>
        <a:xfrm>
          <a:off x="9899114" y="1201743"/>
          <a:ext cx="1498346" cy="899008"/>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dirty="0" err="1"/>
            <a:t>Stacy</a:t>
          </a:r>
          <a:endParaRPr lang="en-US" sz="2100" kern="1200" dirty="0"/>
        </a:p>
      </dsp:txBody>
      <dsp:txXfrm>
        <a:off x="9899114" y="1201743"/>
        <a:ext cx="1498346" cy="899008"/>
      </dsp:txXfrm>
    </dsp:sp>
    <dsp:sp modelId="{3D149555-E1F4-7649-947E-2F98F18955C0}">
      <dsp:nvSpPr>
        <dsp:cNvPr id="0" name=""/>
        <dsp:cNvSpPr/>
      </dsp:nvSpPr>
      <dsp:spPr>
        <a:xfrm>
          <a:off x="10026" y="2250586"/>
          <a:ext cx="1498346" cy="899008"/>
        </a:xfrm>
        <a:prstGeom prst="rect">
          <a:avLst/>
        </a:prstGeom>
        <a:solidFill>
          <a:schemeClr val="accent5">
            <a:hueOff val="-3639215"/>
            <a:satOff val="-9379"/>
            <a:lumOff val="-63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dirty="0" err="1"/>
            <a:t>Tevi</a:t>
          </a:r>
          <a:endParaRPr lang="en-US" sz="2100" kern="1200" dirty="0"/>
        </a:p>
      </dsp:txBody>
      <dsp:txXfrm>
        <a:off x="10026" y="2250586"/>
        <a:ext cx="1498346" cy="899008"/>
      </dsp:txXfrm>
    </dsp:sp>
    <dsp:sp modelId="{72C79795-DA65-0D45-81F6-E25049D13183}">
      <dsp:nvSpPr>
        <dsp:cNvPr id="0" name=""/>
        <dsp:cNvSpPr/>
      </dsp:nvSpPr>
      <dsp:spPr>
        <a:xfrm>
          <a:off x="1658207" y="2250586"/>
          <a:ext cx="1498346" cy="899008"/>
        </a:xfrm>
        <a:prstGeom prst="rect">
          <a:avLst/>
        </a:prstGeom>
        <a:solidFill>
          <a:schemeClr val="accent5">
            <a:hueOff val="-3899159"/>
            <a:satOff val="-10049"/>
            <a:lumOff val="-67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dirty="0"/>
            <a:t>Agnes</a:t>
          </a:r>
          <a:endParaRPr lang="en-US" sz="2100" kern="1200" dirty="0"/>
        </a:p>
      </dsp:txBody>
      <dsp:txXfrm>
        <a:off x="1658207" y="2250586"/>
        <a:ext cx="1498346" cy="899008"/>
      </dsp:txXfrm>
    </dsp:sp>
    <dsp:sp modelId="{C25AC47F-399C-2C42-AF91-B80A6DB79246}">
      <dsp:nvSpPr>
        <dsp:cNvPr id="0" name=""/>
        <dsp:cNvSpPr/>
      </dsp:nvSpPr>
      <dsp:spPr>
        <a:xfrm>
          <a:off x="3306388" y="2250586"/>
          <a:ext cx="1498346" cy="899008"/>
        </a:xfrm>
        <a:prstGeom prst="rect">
          <a:avLst/>
        </a:prstGeom>
        <a:solidFill>
          <a:schemeClr val="accent5">
            <a:hueOff val="-4159103"/>
            <a:satOff val="-10719"/>
            <a:lumOff val="-72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dirty="0"/>
            <a:t>Joanne</a:t>
          </a:r>
          <a:endParaRPr lang="en-US" sz="2100" kern="1200" dirty="0"/>
        </a:p>
      </dsp:txBody>
      <dsp:txXfrm>
        <a:off x="3306388" y="2250586"/>
        <a:ext cx="1498346" cy="899008"/>
      </dsp:txXfrm>
    </dsp:sp>
    <dsp:sp modelId="{88A0D48B-563E-544F-8196-6430F7BE8AB0}">
      <dsp:nvSpPr>
        <dsp:cNvPr id="0" name=""/>
        <dsp:cNvSpPr/>
      </dsp:nvSpPr>
      <dsp:spPr>
        <a:xfrm>
          <a:off x="4954570" y="2250586"/>
          <a:ext cx="1498346" cy="899008"/>
        </a:xfrm>
        <a:prstGeom prst="rect">
          <a:avLst/>
        </a:prstGeom>
        <a:solidFill>
          <a:schemeClr val="accent5">
            <a:hueOff val="-4419047"/>
            <a:satOff val="-11389"/>
            <a:lumOff val="-76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dirty="0"/>
            <a:t>Michael</a:t>
          </a:r>
          <a:endParaRPr lang="en-US" sz="2100" kern="1200" dirty="0"/>
        </a:p>
      </dsp:txBody>
      <dsp:txXfrm>
        <a:off x="4954570" y="2250586"/>
        <a:ext cx="1498346" cy="899008"/>
      </dsp:txXfrm>
    </dsp:sp>
    <dsp:sp modelId="{44C376F2-C105-DB49-9307-9B2A723B85ED}">
      <dsp:nvSpPr>
        <dsp:cNvPr id="0" name=""/>
        <dsp:cNvSpPr/>
      </dsp:nvSpPr>
      <dsp:spPr>
        <a:xfrm>
          <a:off x="6602751" y="2250586"/>
          <a:ext cx="1498346" cy="899008"/>
        </a:xfrm>
        <a:prstGeom prst="rect">
          <a:avLst/>
        </a:prstGeom>
        <a:solidFill>
          <a:schemeClr val="accent5">
            <a:hueOff val="-4678991"/>
            <a:satOff val="-12059"/>
            <a:lumOff val="-81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Lévi</a:t>
          </a:r>
        </a:p>
      </dsp:txBody>
      <dsp:txXfrm>
        <a:off x="6602751" y="2250586"/>
        <a:ext cx="1498346" cy="899008"/>
      </dsp:txXfrm>
    </dsp:sp>
    <dsp:sp modelId="{A76418D7-31C9-364B-B1B4-63D853BA2DF0}">
      <dsp:nvSpPr>
        <dsp:cNvPr id="0" name=""/>
        <dsp:cNvSpPr/>
      </dsp:nvSpPr>
      <dsp:spPr>
        <a:xfrm>
          <a:off x="8250932" y="2250586"/>
          <a:ext cx="1498346" cy="899008"/>
        </a:xfrm>
        <a:prstGeom prst="rect">
          <a:avLst/>
        </a:prstGeom>
        <a:solidFill>
          <a:schemeClr val="accent5">
            <a:hueOff val="-4938935"/>
            <a:satOff val="-12729"/>
            <a:lumOff val="-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Anita</a:t>
          </a:r>
        </a:p>
      </dsp:txBody>
      <dsp:txXfrm>
        <a:off x="8250932" y="2250586"/>
        <a:ext cx="1498346" cy="899008"/>
      </dsp:txXfrm>
    </dsp:sp>
    <dsp:sp modelId="{BEB66D5A-C13D-ED4E-8C6B-AF5B2D01C127}">
      <dsp:nvSpPr>
        <dsp:cNvPr id="0" name=""/>
        <dsp:cNvSpPr/>
      </dsp:nvSpPr>
      <dsp:spPr>
        <a:xfrm>
          <a:off x="9899114" y="2250586"/>
          <a:ext cx="1498346" cy="899008"/>
        </a:xfrm>
        <a:prstGeom prst="rect">
          <a:avLst/>
        </a:prstGeom>
        <a:solidFill>
          <a:schemeClr val="accent5">
            <a:hueOff val="-5198879"/>
            <a:satOff val="-13399"/>
            <a:lumOff val="-90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err="1"/>
            <a:t>Meble</a:t>
          </a:r>
          <a:endParaRPr lang="en-US" sz="2100" kern="1200" dirty="0"/>
        </a:p>
      </dsp:txBody>
      <dsp:txXfrm>
        <a:off x="9899114" y="2250586"/>
        <a:ext cx="1498346" cy="899008"/>
      </dsp:txXfrm>
    </dsp:sp>
    <dsp:sp modelId="{E220C8BA-BC1E-5C49-876E-59D58F482DEE}">
      <dsp:nvSpPr>
        <dsp:cNvPr id="0" name=""/>
        <dsp:cNvSpPr/>
      </dsp:nvSpPr>
      <dsp:spPr>
        <a:xfrm>
          <a:off x="834116" y="3299429"/>
          <a:ext cx="1498346" cy="899008"/>
        </a:xfrm>
        <a:prstGeom prst="rect">
          <a:avLst/>
        </a:prstGeom>
        <a:solidFill>
          <a:schemeClr val="accent5">
            <a:hueOff val="-5458823"/>
            <a:satOff val="-14069"/>
            <a:lumOff val="-95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Marie</a:t>
          </a:r>
        </a:p>
      </dsp:txBody>
      <dsp:txXfrm>
        <a:off x="834116" y="3299429"/>
        <a:ext cx="1498346" cy="899008"/>
      </dsp:txXfrm>
    </dsp:sp>
    <dsp:sp modelId="{9B521B75-BF08-BC48-8F2F-5E09BCBCFC97}">
      <dsp:nvSpPr>
        <dsp:cNvPr id="0" name=""/>
        <dsp:cNvSpPr/>
      </dsp:nvSpPr>
      <dsp:spPr>
        <a:xfrm>
          <a:off x="2482298" y="3299429"/>
          <a:ext cx="1498346" cy="899008"/>
        </a:xfrm>
        <a:prstGeom prst="rect">
          <a:avLst/>
        </a:prstGeom>
        <a:solidFill>
          <a:schemeClr val="accent5">
            <a:hueOff val="-5718767"/>
            <a:satOff val="-14739"/>
            <a:lumOff val="-99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err="1"/>
            <a:t>Marlou</a:t>
          </a:r>
          <a:endParaRPr lang="en-US" sz="2100" kern="1200" dirty="0"/>
        </a:p>
      </dsp:txBody>
      <dsp:txXfrm>
        <a:off x="2482298" y="3299429"/>
        <a:ext cx="1498346" cy="899008"/>
      </dsp:txXfrm>
    </dsp:sp>
    <dsp:sp modelId="{6217373C-419A-C242-8237-4489C82E3A34}">
      <dsp:nvSpPr>
        <dsp:cNvPr id="0" name=""/>
        <dsp:cNvSpPr/>
      </dsp:nvSpPr>
      <dsp:spPr>
        <a:xfrm>
          <a:off x="4130479" y="3299429"/>
          <a:ext cx="1498346" cy="899008"/>
        </a:xfrm>
        <a:prstGeom prst="rect">
          <a:avLst/>
        </a:prstGeom>
        <a:solidFill>
          <a:schemeClr val="accent5">
            <a:hueOff val="-5978711"/>
            <a:satOff val="-15409"/>
            <a:lumOff val="-104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dirty="0"/>
            <a:t>Mohammed</a:t>
          </a:r>
          <a:endParaRPr lang="en-US" sz="2100" kern="1200" dirty="0"/>
        </a:p>
      </dsp:txBody>
      <dsp:txXfrm>
        <a:off x="4130479" y="3299429"/>
        <a:ext cx="1498346" cy="899008"/>
      </dsp:txXfrm>
    </dsp:sp>
    <dsp:sp modelId="{12671106-DA5E-7A4E-BE5A-DF6DE11AA74B}">
      <dsp:nvSpPr>
        <dsp:cNvPr id="0" name=""/>
        <dsp:cNvSpPr/>
      </dsp:nvSpPr>
      <dsp:spPr>
        <a:xfrm>
          <a:off x="5778660" y="3299429"/>
          <a:ext cx="1498346" cy="899008"/>
        </a:xfrm>
        <a:prstGeom prst="rect">
          <a:avLst/>
        </a:prstGeom>
        <a:solidFill>
          <a:schemeClr val="accent5">
            <a:hueOff val="-6238655"/>
            <a:satOff val="-16079"/>
            <a:lumOff val="-108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dirty="0"/>
            <a:t>Jessica</a:t>
          </a:r>
          <a:endParaRPr lang="en-US" sz="2100" kern="1200" dirty="0"/>
        </a:p>
      </dsp:txBody>
      <dsp:txXfrm>
        <a:off x="5778660" y="3299429"/>
        <a:ext cx="1498346" cy="899008"/>
      </dsp:txXfrm>
    </dsp:sp>
    <dsp:sp modelId="{C59B4BF4-0DBC-CA46-98C8-68046A254503}">
      <dsp:nvSpPr>
        <dsp:cNvPr id="0" name=""/>
        <dsp:cNvSpPr/>
      </dsp:nvSpPr>
      <dsp:spPr>
        <a:xfrm>
          <a:off x="7426842" y="3299429"/>
          <a:ext cx="1498346" cy="899008"/>
        </a:xfrm>
        <a:prstGeom prst="rect">
          <a:avLst/>
        </a:prstGeom>
        <a:solidFill>
          <a:schemeClr val="accent5">
            <a:hueOff val="-6498598"/>
            <a:satOff val="-16749"/>
            <a:lumOff val="-113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Tarek</a:t>
          </a:r>
        </a:p>
      </dsp:txBody>
      <dsp:txXfrm>
        <a:off x="7426842" y="3299429"/>
        <a:ext cx="1498346" cy="899008"/>
      </dsp:txXfrm>
    </dsp:sp>
    <dsp:sp modelId="{728C8AF7-88A4-3C4D-90F3-4B5983000334}">
      <dsp:nvSpPr>
        <dsp:cNvPr id="0" name=""/>
        <dsp:cNvSpPr/>
      </dsp:nvSpPr>
      <dsp:spPr>
        <a:xfrm>
          <a:off x="9075023" y="3299429"/>
          <a:ext cx="1498346" cy="899008"/>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a:t>Noémi </a:t>
          </a:r>
          <a:endParaRPr lang="en-US" sz="2100" kern="1200" dirty="0"/>
        </a:p>
      </dsp:txBody>
      <dsp:txXfrm>
        <a:off x="9075023" y="3299429"/>
        <a:ext cx="1498346" cy="89900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649CF1-E690-CF47-A479-7BE722F7E5EB}" type="datetimeFigureOut">
              <a:rPr lang="nl-NL" smtClean="0"/>
              <a:t>25-06-20</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733D01-7316-944F-990E-912E6DDF8931}" type="slidenum">
              <a:rPr lang="nl-NL" smtClean="0"/>
              <a:t>‹#›</a:t>
            </a:fld>
            <a:endParaRPr lang="nl-NL"/>
          </a:p>
        </p:txBody>
      </p:sp>
    </p:spTree>
    <p:extLst>
      <p:ext uri="{BB962C8B-B14F-4D97-AF65-F5344CB8AC3E}">
        <p14:creationId xmlns:p14="http://schemas.microsoft.com/office/powerpoint/2010/main" val="687349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47C1BA8-7699-1E42-B2A4-8F95B636F517}" type="slidenum">
              <a:rPr lang="nl-NL" smtClean="0"/>
              <a:t>7</a:t>
            </a:fld>
            <a:endParaRPr lang="nl-NL"/>
          </a:p>
        </p:txBody>
      </p:sp>
    </p:spTree>
    <p:extLst>
      <p:ext uri="{BB962C8B-B14F-4D97-AF65-F5344CB8AC3E}">
        <p14:creationId xmlns:p14="http://schemas.microsoft.com/office/powerpoint/2010/main" val="3850625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4064A-9F92-884B-8DB4-E5163022976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nl-NL"/>
          </a:p>
        </p:txBody>
      </p:sp>
      <p:sp>
        <p:nvSpPr>
          <p:cNvPr id="3" name="Subtitle 2">
            <a:extLst>
              <a:ext uri="{FF2B5EF4-FFF2-40B4-BE49-F238E27FC236}">
                <a16:creationId xmlns:a16="http://schemas.microsoft.com/office/drawing/2014/main" id="{91453878-279A-7B43-A831-4D124C3670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l-NL"/>
          </a:p>
        </p:txBody>
      </p:sp>
      <p:sp>
        <p:nvSpPr>
          <p:cNvPr id="4" name="Date Placeholder 3">
            <a:extLst>
              <a:ext uri="{FF2B5EF4-FFF2-40B4-BE49-F238E27FC236}">
                <a16:creationId xmlns:a16="http://schemas.microsoft.com/office/drawing/2014/main" id="{4DA3E92A-A76E-6143-BD71-375B9E974104}"/>
              </a:ext>
            </a:extLst>
          </p:cNvPr>
          <p:cNvSpPr>
            <a:spLocks noGrp="1"/>
          </p:cNvSpPr>
          <p:nvPr>
            <p:ph type="dt" sz="half" idx="10"/>
          </p:nvPr>
        </p:nvSpPr>
        <p:spPr/>
        <p:txBody>
          <a:bodyPr/>
          <a:lstStyle/>
          <a:p>
            <a:fld id="{889FBC25-0389-9B4A-8591-37D7F3AC1882}" type="datetimeFigureOut">
              <a:rPr lang="nl-NL" smtClean="0"/>
              <a:t>25-06-20</a:t>
            </a:fld>
            <a:endParaRPr lang="nl-NL"/>
          </a:p>
        </p:txBody>
      </p:sp>
      <p:sp>
        <p:nvSpPr>
          <p:cNvPr id="5" name="Footer Placeholder 4">
            <a:extLst>
              <a:ext uri="{FF2B5EF4-FFF2-40B4-BE49-F238E27FC236}">
                <a16:creationId xmlns:a16="http://schemas.microsoft.com/office/drawing/2014/main" id="{67B11778-D06E-304A-9A1B-2D3DC488FE7A}"/>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7362ACE-3D73-264D-857F-AF1256819A1E}"/>
              </a:ext>
            </a:extLst>
          </p:cNvPr>
          <p:cNvSpPr>
            <a:spLocks noGrp="1"/>
          </p:cNvSpPr>
          <p:nvPr>
            <p:ph type="sldNum" sz="quarter" idx="12"/>
          </p:nvPr>
        </p:nvSpPr>
        <p:spPr/>
        <p:txBody>
          <a:bodyPr/>
          <a:lstStyle/>
          <a:p>
            <a:fld id="{A4CFB434-C3B0-0B42-A808-8633ABD90291}" type="slidenum">
              <a:rPr lang="nl-NL" smtClean="0"/>
              <a:t>‹#›</a:t>
            </a:fld>
            <a:endParaRPr lang="nl-NL"/>
          </a:p>
        </p:txBody>
      </p:sp>
    </p:spTree>
    <p:extLst>
      <p:ext uri="{BB962C8B-B14F-4D97-AF65-F5344CB8AC3E}">
        <p14:creationId xmlns:p14="http://schemas.microsoft.com/office/powerpoint/2010/main" val="306579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64C91-1D39-B64A-99CC-0D8E4DF30665}"/>
              </a:ext>
            </a:extLst>
          </p:cNvPr>
          <p:cNvSpPr>
            <a:spLocks noGrp="1"/>
          </p:cNvSpPr>
          <p:nvPr>
            <p:ph type="title"/>
          </p:nvPr>
        </p:nvSpPr>
        <p:spPr/>
        <p:txBody>
          <a:bodyPr/>
          <a:lstStyle/>
          <a:p>
            <a:r>
              <a:rPr lang="en-GB"/>
              <a:t>Click to edit Master title style</a:t>
            </a:r>
            <a:endParaRPr lang="nl-NL"/>
          </a:p>
        </p:txBody>
      </p:sp>
      <p:sp>
        <p:nvSpPr>
          <p:cNvPr id="3" name="Vertical Text Placeholder 2">
            <a:extLst>
              <a:ext uri="{FF2B5EF4-FFF2-40B4-BE49-F238E27FC236}">
                <a16:creationId xmlns:a16="http://schemas.microsoft.com/office/drawing/2014/main" id="{5D00F51A-C978-B748-A01A-DFF96714E00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Date Placeholder 3">
            <a:extLst>
              <a:ext uri="{FF2B5EF4-FFF2-40B4-BE49-F238E27FC236}">
                <a16:creationId xmlns:a16="http://schemas.microsoft.com/office/drawing/2014/main" id="{D9D557DE-DBC4-F049-9D4F-E7A5548FB05A}"/>
              </a:ext>
            </a:extLst>
          </p:cNvPr>
          <p:cNvSpPr>
            <a:spLocks noGrp="1"/>
          </p:cNvSpPr>
          <p:nvPr>
            <p:ph type="dt" sz="half" idx="10"/>
          </p:nvPr>
        </p:nvSpPr>
        <p:spPr/>
        <p:txBody>
          <a:bodyPr/>
          <a:lstStyle/>
          <a:p>
            <a:fld id="{889FBC25-0389-9B4A-8591-37D7F3AC1882}" type="datetimeFigureOut">
              <a:rPr lang="nl-NL" smtClean="0"/>
              <a:t>25-06-20</a:t>
            </a:fld>
            <a:endParaRPr lang="nl-NL"/>
          </a:p>
        </p:txBody>
      </p:sp>
      <p:sp>
        <p:nvSpPr>
          <p:cNvPr id="5" name="Footer Placeholder 4">
            <a:extLst>
              <a:ext uri="{FF2B5EF4-FFF2-40B4-BE49-F238E27FC236}">
                <a16:creationId xmlns:a16="http://schemas.microsoft.com/office/drawing/2014/main" id="{1C30AA99-6CBD-4F4F-912A-9E3F3FD7CBB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80A546B-F396-E446-99DA-6D10E2E230B9}"/>
              </a:ext>
            </a:extLst>
          </p:cNvPr>
          <p:cNvSpPr>
            <a:spLocks noGrp="1"/>
          </p:cNvSpPr>
          <p:nvPr>
            <p:ph type="sldNum" sz="quarter" idx="12"/>
          </p:nvPr>
        </p:nvSpPr>
        <p:spPr/>
        <p:txBody>
          <a:bodyPr/>
          <a:lstStyle/>
          <a:p>
            <a:fld id="{A4CFB434-C3B0-0B42-A808-8633ABD90291}" type="slidenum">
              <a:rPr lang="nl-NL" smtClean="0"/>
              <a:t>‹#›</a:t>
            </a:fld>
            <a:endParaRPr lang="nl-NL"/>
          </a:p>
        </p:txBody>
      </p:sp>
    </p:spTree>
    <p:extLst>
      <p:ext uri="{BB962C8B-B14F-4D97-AF65-F5344CB8AC3E}">
        <p14:creationId xmlns:p14="http://schemas.microsoft.com/office/powerpoint/2010/main" val="3355465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2FDD96-6B88-2247-8A9B-7398A4151D0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nl-NL"/>
          </a:p>
        </p:txBody>
      </p:sp>
      <p:sp>
        <p:nvSpPr>
          <p:cNvPr id="3" name="Vertical Text Placeholder 2">
            <a:extLst>
              <a:ext uri="{FF2B5EF4-FFF2-40B4-BE49-F238E27FC236}">
                <a16:creationId xmlns:a16="http://schemas.microsoft.com/office/drawing/2014/main" id="{E613E25A-CD1C-8449-8193-1FF6F13D5BD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Date Placeholder 3">
            <a:extLst>
              <a:ext uri="{FF2B5EF4-FFF2-40B4-BE49-F238E27FC236}">
                <a16:creationId xmlns:a16="http://schemas.microsoft.com/office/drawing/2014/main" id="{971B660C-1C63-0E42-BA79-F4080289CD93}"/>
              </a:ext>
            </a:extLst>
          </p:cNvPr>
          <p:cNvSpPr>
            <a:spLocks noGrp="1"/>
          </p:cNvSpPr>
          <p:nvPr>
            <p:ph type="dt" sz="half" idx="10"/>
          </p:nvPr>
        </p:nvSpPr>
        <p:spPr/>
        <p:txBody>
          <a:bodyPr/>
          <a:lstStyle/>
          <a:p>
            <a:fld id="{889FBC25-0389-9B4A-8591-37D7F3AC1882}" type="datetimeFigureOut">
              <a:rPr lang="nl-NL" smtClean="0"/>
              <a:t>25-06-20</a:t>
            </a:fld>
            <a:endParaRPr lang="nl-NL"/>
          </a:p>
        </p:txBody>
      </p:sp>
      <p:sp>
        <p:nvSpPr>
          <p:cNvPr id="5" name="Footer Placeholder 4">
            <a:extLst>
              <a:ext uri="{FF2B5EF4-FFF2-40B4-BE49-F238E27FC236}">
                <a16:creationId xmlns:a16="http://schemas.microsoft.com/office/drawing/2014/main" id="{DF021274-141B-9C43-97E1-D5856F701C81}"/>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13F66873-7F96-F14D-A96A-2C9F9244909E}"/>
              </a:ext>
            </a:extLst>
          </p:cNvPr>
          <p:cNvSpPr>
            <a:spLocks noGrp="1"/>
          </p:cNvSpPr>
          <p:nvPr>
            <p:ph type="sldNum" sz="quarter" idx="12"/>
          </p:nvPr>
        </p:nvSpPr>
        <p:spPr/>
        <p:txBody>
          <a:bodyPr/>
          <a:lstStyle/>
          <a:p>
            <a:fld id="{A4CFB434-C3B0-0B42-A808-8633ABD90291}" type="slidenum">
              <a:rPr lang="nl-NL" smtClean="0"/>
              <a:t>‹#›</a:t>
            </a:fld>
            <a:endParaRPr lang="nl-NL"/>
          </a:p>
        </p:txBody>
      </p:sp>
    </p:spTree>
    <p:extLst>
      <p:ext uri="{BB962C8B-B14F-4D97-AF65-F5344CB8AC3E}">
        <p14:creationId xmlns:p14="http://schemas.microsoft.com/office/powerpoint/2010/main" val="112441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97D0F-6386-7442-8CC9-603FCBD024E7}"/>
              </a:ext>
            </a:extLst>
          </p:cNvPr>
          <p:cNvSpPr>
            <a:spLocks noGrp="1"/>
          </p:cNvSpPr>
          <p:nvPr>
            <p:ph type="title"/>
          </p:nvPr>
        </p:nvSpPr>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FD6A05A5-821F-AD43-91DE-25AEA1FA434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Date Placeholder 3">
            <a:extLst>
              <a:ext uri="{FF2B5EF4-FFF2-40B4-BE49-F238E27FC236}">
                <a16:creationId xmlns:a16="http://schemas.microsoft.com/office/drawing/2014/main" id="{CE4B563E-3244-D544-8162-1884D5C87A1E}"/>
              </a:ext>
            </a:extLst>
          </p:cNvPr>
          <p:cNvSpPr>
            <a:spLocks noGrp="1"/>
          </p:cNvSpPr>
          <p:nvPr>
            <p:ph type="dt" sz="half" idx="10"/>
          </p:nvPr>
        </p:nvSpPr>
        <p:spPr/>
        <p:txBody>
          <a:bodyPr/>
          <a:lstStyle/>
          <a:p>
            <a:fld id="{889FBC25-0389-9B4A-8591-37D7F3AC1882}" type="datetimeFigureOut">
              <a:rPr lang="nl-NL" smtClean="0"/>
              <a:t>25-06-20</a:t>
            </a:fld>
            <a:endParaRPr lang="nl-NL"/>
          </a:p>
        </p:txBody>
      </p:sp>
      <p:sp>
        <p:nvSpPr>
          <p:cNvPr id="5" name="Footer Placeholder 4">
            <a:extLst>
              <a:ext uri="{FF2B5EF4-FFF2-40B4-BE49-F238E27FC236}">
                <a16:creationId xmlns:a16="http://schemas.microsoft.com/office/drawing/2014/main" id="{99853B60-48A3-6542-A1D1-070A33A254E4}"/>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E31D78B2-E83A-9F46-8E00-EC895C58CC1D}"/>
              </a:ext>
            </a:extLst>
          </p:cNvPr>
          <p:cNvSpPr>
            <a:spLocks noGrp="1"/>
          </p:cNvSpPr>
          <p:nvPr>
            <p:ph type="sldNum" sz="quarter" idx="12"/>
          </p:nvPr>
        </p:nvSpPr>
        <p:spPr/>
        <p:txBody>
          <a:bodyPr/>
          <a:lstStyle/>
          <a:p>
            <a:fld id="{A4CFB434-C3B0-0B42-A808-8633ABD90291}" type="slidenum">
              <a:rPr lang="nl-NL" smtClean="0"/>
              <a:t>‹#›</a:t>
            </a:fld>
            <a:endParaRPr lang="nl-NL"/>
          </a:p>
        </p:txBody>
      </p:sp>
    </p:spTree>
    <p:extLst>
      <p:ext uri="{BB962C8B-B14F-4D97-AF65-F5344CB8AC3E}">
        <p14:creationId xmlns:p14="http://schemas.microsoft.com/office/powerpoint/2010/main" val="2840138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D385A-F2D2-CD46-891B-E4A00B70DEA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nl-NL"/>
          </a:p>
        </p:txBody>
      </p:sp>
      <p:sp>
        <p:nvSpPr>
          <p:cNvPr id="3" name="Text Placeholder 2">
            <a:extLst>
              <a:ext uri="{FF2B5EF4-FFF2-40B4-BE49-F238E27FC236}">
                <a16:creationId xmlns:a16="http://schemas.microsoft.com/office/drawing/2014/main" id="{A0E588F6-056B-D147-A131-7D7FBA90BA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CE725FE-13E7-5A4C-92B3-FD37DCD5CB66}"/>
              </a:ext>
            </a:extLst>
          </p:cNvPr>
          <p:cNvSpPr>
            <a:spLocks noGrp="1"/>
          </p:cNvSpPr>
          <p:nvPr>
            <p:ph type="dt" sz="half" idx="10"/>
          </p:nvPr>
        </p:nvSpPr>
        <p:spPr/>
        <p:txBody>
          <a:bodyPr/>
          <a:lstStyle/>
          <a:p>
            <a:fld id="{889FBC25-0389-9B4A-8591-37D7F3AC1882}" type="datetimeFigureOut">
              <a:rPr lang="nl-NL" smtClean="0"/>
              <a:t>25-06-20</a:t>
            </a:fld>
            <a:endParaRPr lang="nl-NL"/>
          </a:p>
        </p:txBody>
      </p:sp>
      <p:sp>
        <p:nvSpPr>
          <p:cNvPr id="5" name="Footer Placeholder 4">
            <a:extLst>
              <a:ext uri="{FF2B5EF4-FFF2-40B4-BE49-F238E27FC236}">
                <a16:creationId xmlns:a16="http://schemas.microsoft.com/office/drawing/2014/main" id="{139C7DC9-D3BE-4940-B34C-95B91AA210AF}"/>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13CA1DE1-6AA3-B04C-8A95-59271861EA63}"/>
              </a:ext>
            </a:extLst>
          </p:cNvPr>
          <p:cNvSpPr>
            <a:spLocks noGrp="1"/>
          </p:cNvSpPr>
          <p:nvPr>
            <p:ph type="sldNum" sz="quarter" idx="12"/>
          </p:nvPr>
        </p:nvSpPr>
        <p:spPr/>
        <p:txBody>
          <a:bodyPr/>
          <a:lstStyle/>
          <a:p>
            <a:fld id="{A4CFB434-C3B0-0B42-A808-8633ABD90291}" type="slidenum">
              <a:rPr lang="nl-NL" smtClean="0"/>
              <a:t>‹#›</a:t>
            </a:fld>
            <a:endParaRPr lang="nl-NL"/>
          </a:p>
        </p:txBody>
      </p:sp>
    </p:spTree>
    <p:extLst>
      <p:ext uri="{BB962C8B-B14F-4D97-AF65-F5344CB8AC3E}">
        <p14:creationId xmlns:p14="http://schemas.microsoft.com/office/powerpoint/2010/main" val="2942997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C34A6-E4B0-D84B-921D-64E61E742B55}"/>
              </a:ext>
            </a:extLst>
          </p:cNvPr>
          <p:cNvSpPr>
            <a:spLocks noGrp="1"/>
          </p:cNvSpPr>
          <p:nvPr>
            <p:ph type="title"/>
          </p:nvPr>
        </p:nvSpPr>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A041E280-4E33-394B-BB78-547661C4D2D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Content Placeholder 3">
            <a:extLst>
              <a:ext uri="{FF2B5EF4-FFF2-40B4-BE49-F238E27FC236}">
                <a16:creationId xmlns:a16="http://schemas.microsoft.com/office/drawing/2014/main" id="{5443C7BF-2DA8-FA46-8067-9B3C76B4B85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5" name="Date Placeholder 4">
            <a:extLst>
              <a:ext uri="{FF2B5EF4-FFF2-40B4-BE49-F238E27FC236}">
                <a16:creationId xmlns:a16="http://schemas.microsoft.com/office/drawing/2014/main" id="{FC218252-018D-4548-B69F-437191B2B469}"/>
              </a:ext>
            </a:extLst>
          </p:cNvPr>
          <p:cNvSpPr>
            <a:spLocks noGrp="1"/>
          </p:cNvSpPr>
          <p:nvPr>
            <p:ph type="dt" sz="half" idx="10"/>
          </p:nvPr>
        </p:nvSpPr>
        <p:spPr/>
        <p:txBody>
          <a:bodyPr/>
          <a:lstStyle/>
          <a:p>
            <a:fld id="{889FBC25-0389-9B4A-8591-37D7F3AC1882}" type="datetimeFigureOut">
              <a:rPr lang="nl-NL" smtClean="0"/>
              <a:t>25-06-20</a:t>
            </a:fld>
            <a:endParaRPr lang="nl-NL"/>
          </a:p>
        </p:txBody>
      </p:sp>
      <p:sp>
        <p:nvSpPr>
          <p:cNvPr id="6" name="Footer Placeholder 5">
            <a:extLst>
              <a:ext uri="{FF2B5EF4-FFF2-40B4-BE49-F238E27FC236}">
                <a16:creationId xmlns:a16="http://schemas.microsoft.com/office/drawing/2014/main" id="{4FA9B81F-4368-2A46-9D56-68D03568E979}"/>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D43B5409-34AE-8440-8E5E-BFF6B4749879}"/>
              </a:ext>
            </a:extLst>
          </p:cNvPr>
          <p:cNvSpPr>
            <a:spLocks noGrp="1"/>
          </p:cNvSpPr>
          <p:nvPr>
            <p:ph type="sldNum" sz="quarter" idx="12"/>
          </p:nvPr>
        </p:nvSpPr>
        <p:spPr/>
        <p:txBody>
          <a:bodyPr/>
          <a:lstStyle/>
          <a:p>
            <a:fld id="{A4CFB434-C3B0-0B42-A808-8633ABD90291}" type="slidenum">
              <a:rPr lang="nl-NL" smtClean="0"/>
              <a:t>‹#›</a:t>
            </a:fld>
            <a:endParaRPr lang="nl-NL"/>
          </a:p>
        </p:txBody>
      </p:sp>
    </p:spTree>
    <p:extLst>
      <p:ext uri="{BB962C8B-B14F-4D97-AF65-F5344CB8AC3E}">
        <p14:creationId xmlns:p14="http://schemas.microsoft.com/office/powerpoint/2010/main" val="2640802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4234A-9AF7-4546-834A-5E133F2FE2B2}"/>
              </a:ext>
            </a:extLst>
          </p:cNvPr>
          <p:cNvSpPr>
            <a:spLocks noGrp="1"/>
          </p:cNvSpPr>
          <p:nvPr>
            <p:ph type="title"/>
          </p:nvPr>
        </p:nvSpPr>
        <p:spPr>
          <a:xfrm>
            <a:off x="839788" y="365125"/>
            <a:ext cx="10515600" cy="1325563"/>
          </a:xfrm>
        </p:spPr>
        <p:txBody>
          <a:bodyPr/>
          <a:lstStyle/>
          <a:p>
            <a:r>
              <a:rPr lang="en-GB"/>
              <a:t>Click to edit Master title style</a:t>
            </a:r>
            <a:endParaRPr lang="nl-NL"/>
          </a:p>
        </p:txBody>
      </p:sp>
      <p:sp>
        <p:nvSpPr>
          <p:cNvPr id="3" name="Text Placeholder 2">
            <a:extLst>
              <a:ext uri="{FF2B5EF4-FFF2-40B4-BE49-F238E27FC236}">
                <a16:creationId xmlns:a16="http://schemas.microsoft.com/office/drawing/2014/main" id="{1422F4E2-7057-EB47-BE9A-EC364BD737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E94D9FC-AB66-574B-9E4A-A411BEC8EF4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5" name="Text Placeholder 4">
            <a:extLst>
              <a:ext uri="{FF2B5EF4-FFF2-40B4-BE49-F238E27FC236}">
                <a16:creationId xmlns:a16="http://schemas.microsoft.com/office/drawing/2014/main" id="{75ACE3D8-2221-2D44-AD61-A55F0220EE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397534A-928D-0E4B-A5AF-16C9C6C56A2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7" name="Date Placeholder 6">
            <a:extLst>
              <a:ext uri="{FF2B5EF4-FFF2-40B4-BE49-F238E27FC236}">
                <a16:creationId xmlns:a16="http://schemas.microsoft.com/office/drawing/2014/main" id="{75153C0E-6E36-6848-890E-263CA0804213}"/>
              </a:ext>
            </a:extLst>
          </p:cNvPr>
          <p:cNvSpPr>
            <a:spLocks noGrp="1"/>
          </p:cNvSpPr>
          <p:nvPr>
            <p:ph type="dt" sz="half" idx="10"/>
          </p:nvPr>
        </p:nvSpPr>
        <p:spPr/>
        <p:txBody>
          <a:bodyPr/>
          <a:lstStyle/>
          <a:p>
            <a:fld id="{889FBC25-0389-9B4A-8591-37D7F3AC1882}" type="datetimeFigureOut">
              <a:rPr lang="nl-NL" smtClean="0"/>
              <a:t>25-06-20</a:t>
            </a:fld>
            <a:endParaRPr lang="nl-NL"/>
          </a:p>
        </p:txBody>
      </p:sp>
      <p:sp>
        <p:nvSpPr>
          <p:cNvPr id="8" name="Footer Placeholder 7">
            <a:extLst>
              <a:ext uri="{FF2B5EF4-FFF2-40B4-BE49-F238E27FC236}">
                <a16:creationId xmlns:a16="http://schemas.microsoft.com/office/drawing/2014/main" id="{34FF6C6C-5F2D-0F42-9AA1-D5DB8DE7856F}"/>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C80FF5D4-55B1-D249-B8DE-42CB604B0258}"/>
              </a:ext>
            </a:extLst>
          </p:cNvPr>
          <p:cNvSpPr>
            <a:spLocks noGrp="1"/>
          </p:cNvSpPr>
          <p:nvPr>
            <p:ph type="sldNum" sz="quarter" idx="12"/>
          </p:nvPr>
        </p:nvSpPr>
        <p:spPr/>
        <p:txBody>
          <a:bodyPr/>
          <a:lstStyle/>
          <a:p>
            <a:fld id="{A4CFB434-C3B0-0B42-A808-8633ABD90291}" type="slidenum">
              <a:rPr lang="nl-NL" smtClean="0"/>
              <a:t>‹#›</a:t>
            </a:fld>
            <a:endParaRPr lang="nl-NL"/>
          </a:p>
        </p:txBody>
      </p:sp>
    </p:spTree>
    <p:extLst>
      <p:ext uri="{BB962C8B-B14F-4D97-AF65-F5344CB8AC3E}">
        <p14:creationId xmlns:p14="http://schemas.microsoft.com/office/powerpoint/2010/main" val="2070041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5A893-E6B4-2344-945C-B48C8C73FA5C}"/>
              </a:ext>
            </a:extLst>
          </p:cNvPr>
          <p:cNvSpPr>
            <a:spLocks noGrp="1"/>
          </p:cNvSpPr>
          <p:nvPr>
            <p:ph type="title"/>
          </p:nvPr>
        </p:nvSpPr>
        <p:spPr/>
        <p:txBody>
          <a:bodyPr/>
          <a:lstStyle/>
          <a:p>
            <a:r>
              <a:rPr lang="en-GB"/>
              <a:t>Click to edit Master title style</a:t>
            </a:r>
            <a:endParaRPr lang="nl-NL"/>
          </a:p>
        </p:txBody>
      </p:sp>
      <p:sp>
        <p:nvSpPr>
          <p:cNvPr id="3" name="Date Placeholder 2">
            <a:extLst>
              <a:ext uri="{FF2B5EF4-FFF2-40B4-BE49-F238E27FC236}">
                <a16:creationId xmlns:a16="http://schemas.microsoft.com/office/drawing/2014/main" id="{BC3ACCB9-8336-4547-80DE-49B128F9B10F}"/>
              </a:ext>
            </a:extLst>
          </p:cNvPr>
          <p:cNvSpPr>
            <a:spLocks noGrp="1"/>
          </p:cNvSpPr>
          <p:nvPr>
            <p:ph type="dt" sz="half" idx="10"/>
          </p:nvPr>
        </p:nvSpPr>
        <p:spPr/>
        <p:txBody>
          <a:bodyPr/>
          <a:lstStyle/>
          <a:p>
            <a:fld id="{889FBC25-0389-9B4A-8591-37D7F3AC1882}" type="datetimeFigureOut">
              <a:rPr lang="nl-NL" smtClean="0"/>
              <a:t>25-06-20</a:t>
            </a:fld>
            <a:endParaRPr lang="nl-NL"/>
          </a:p>
        </p:txBody>
      </p:sp>
      <p:sp>
        <p:nvSpPr>
          <p:cNvPr id="4" name="Footer Placeholder 3">
            <a:extLst>
              <a:ext uri="{FF2B5EF4-FFF2-40B4-BE49-F238E27FC236}">
                <a16:creationId xmlns:a16="http://schemas.microsoft.com/office/drawing/2014/main" id="{295A0C0F-EF1C-124C-A17A-4ED1F2EA7A48}"/>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0EB12D6B-DB3D-2E4A-B39C-407C00AA7670}"/>
              </a:ext>
            </a:extLst>
          </p:cNvPr>
          <p:cNvSpPr>
            <a:spLocks noGrp="1"/>
          </p:cNvSpPr>
          <p:nvPr>
            <p:ph type="sldNum" sz="quarter" idx="12"/>
          </p:nvPr>
        </p:nvSpPr>
        <p:spPr/>
        <p:txBody>
          <a:bodyPr/>
          <a:lstStyle/>
          <a:p>
            <a:fld id="{A4CFB434-C3B0-0B42-A808-8633ABD90291}" type="slidenum">
              <a:rPr lang="nl-NL" smtClean="0"/>
              <a:t>‹#›</a:t>
            </a:fld>
            <a:endParaRPr lang="nl-NL"/>
          </a:p>
        </p:txBody>
      </p:sp>
    </p:spTree>
    <p:extLst>
      <p:ext uri="{BB962C8B-B14F-4D97-AF65-F5344CB8AC3E}">
        <p14:creationId xmlns:p14="http://schemas.microsoft.com/office/powerpoint/2010/main" val="728194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CEC2D4-B64C-8F44-81A4-8D86F114DD64}"/>
              </a:ext>
            </a:extLst>
          </p:cNvPr>
          <p:cNvSpPr>
            <a:spLocks noGrp="1"/>
          </p:cNvSpPr>
          <p:nvPr>
            <p:ph type="dt" sz="half" idx="10"/>
          </p:nvPr>
        </p:nvSpPr>
        <p:spPr/>
        <p:txBody>
          <a:bodyPr/>
          <a:lstStyle/>
          <a:p>
            <a:fld id="{889FBC25-0389-9B4A-8591-37D7F3AC1882}" type="datetimeFigureOut">
              <a:rPr lang="nl-NL" smtClean="0"/>
              <a:t>25-06-20</a:t>
            </a:fld>
            <a:endParaRPr lang="nl-NL"/>
          </a:p>
        </p:txBody>
      </p:sp>
      <p:sp>
        <p:nvSpPr>
          <p:cNvPr id="3" name="Footer Placeholder 2">
            <a:extLst>
              <a:ext uri="{FF2B5EF4-FFF2-40B4-BE49-F238E27FC236}">
                <a16:creationId xmlns:a16="http://schemas.microsoft.com/office/drawing/2014/main" id="{94768CBE-CCD2-8C49-9643-91AEDFD0C3D4}"/>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9498A13C-2BCF-8C41-979C-BA2277548E81}"/>
              </a:ext>
            </a:extLst>
          </p:cNvPr>
          <p:cNvSpPr>
            <a:spLocks noGrp="1"/>
          </p:cNvSpPr>
          <p:nvPr>
            <p:ph type="sldNum" sz="quarter" idx="12"/>
          </p:nvPr>
        </p:nvSpPr>
        <p:spPr/>
        <p:txBody>
          <a:bodyPr/>
          <a:lstStyle/>
          <a:p>
            <a:fld id="{A4CFB434-C3B0-0B42-A808-8633ABD90291}" type="slidenum">
              <a:rPr lang="nl-NL" smtClean="0"/>
              <a:t>‹#›</a:t>
            </a:fld>
            <a:endParaRPr lang="nl-NL"/>
          </a:p>
        </p:txBody>
      </p:sp>
    </p:spTree>
    <p:extLst>
      <p:ext uri="{BB962C8B-B14F-4D97-AF65-F5344CB8AC3E}">
        <p14:creationId xmlns:p14="http://schemas.microsoft.com/office/powerpoint/2010/main" val="1103807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EC17F-D18E-8E47-AE6E-AF8E4655A03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nl-NL"/>
          </a:p>
        </p:txBody>
      </p:sp>
      <p:sp>
        <p:nvSpPr>
          <p:cNvPr id="3" name="Content Placeholder 2">
            <a:extLst>
              <a:ext uri="{FF2B5EF4-FFF2-40B4-BE49-F238E27FC236}">
                <a16:creationId xmlns:a16="http://schemas.microsoft.com/office/drawing/2014/main" id="{D5699469-5FAA-DB49-A30E-1BCA84B5CA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Text Placeholder 3">
            <a:extLst>
              <a:ext uri="{FF2B5EF4-FFF2-40B4-BE49-F238E27FC236}">
                <a16:creationId xmlns:a16="http://schemas.microsoft.com/office/drawing/2014/main" id="{C62F1E1C-A1D3-C84D-80A8-3A4B06BE62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CAC99A-60C4-2641-BADA-A89DF792623C}"/>
              </a:ext>
            </a:extLst>
          </p:cNvPr>
          <p:cNvSpPr>
            <a:spLocks noGrp="1"/>
          </p:cNvSpPr>
          <p:nvPr>
            <p:ph type="dt" sz="half" idx="10"/>
          </p:nvPr>
        </p:nvSpPr>
        <p:spPr/>
        <p:txBody>
          <a:bodyPr/>
          <a:lstStyle/>
          <a:p>
            <a:fld id="{889FBC25-0389-9B4A-8591-37D7F3AC1882}" type="datetimeFigureOut">
              <a:rPr lang="nl-NL" smtClean="0"/>
              <a:t>25-06-20</a:t>
            </a:fld>
            <a:endParaRPr lang="nl-NL"/>
          </a:p>
        </p:txBody>
      </p:sp>
      <p:sp>
        <p:nvSpPr>
          <p:cNvPr id="6" name="Footer Placeholder 5">
            <a:extLst>
              <a:ext uri="{FF2B5EF4-FFF2-40B4-BE49-F238E27FC236}">
                <a16:creationId xmlns:a16="http://schemas.microsoft.com/office/drawing/2014/main" id="{EAB6198B-592F-0C43-9BDD-2F076A24B8C1}"/>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00419422-9ED6-7843-A2FB-25643ED949C9}"/>
              </a:ext>
            </a:extLst>
          </p:cNvPr>
          <p:cNvSpPr>
            <a:spLocks noGrp="1"/>
          </p:cNvSpPr>
          <p:nvPr>
            <p:ph type="sldNum" sz="quarter" idx="12"/>
          </p:nvPr>
        </p:nvSpPr>
        <p:spPr/>
        <p:txBody>
          <a:bodyPr/>
          <a:lstStyle/>
          <a:p>
            <a:fld id="{A4CFB434-C3B0-0B42-A808-8633ABD90291}" type="slidenum">
              <a:rPr lang="nl-NL" smtClean="0"/>
              <a:t>‹#›</a:t>
            </a:fld>
            <a:endParaRPr lang="nl-NL"/>
          </a:p>
        </p:txBody>
      </p:sp>
    </p:spTree>
    <p:extLst>
      <p:ext uri="{BB962C8B-B14F-4D97-AF65-F5344CB8AC3E}">
        <p14:creationId xmlns:p14="http://schemas.microsoft.com/office/powerpoint/2010/main" val="168319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C40FA-1B57-3C45-B224-CB1A7EC85BA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nl-NL"/>
          </a:p>
        </p:txBody>
      </p:sp>
      <p:sp>
        <p:nvSpPr>
          <p:cNvPr id="3" name="Picture Placeholder 2">
            <a:extLst>
              <a:ext uri="{FF2B5EF4-FFF2-40B4-BE49-F238E27FC236}">
                <a16:creationId xmlns:a16="http://schemas.microsoft.com/office/drawing/2014/main" id="{89D2F024-BC95-DB4B-BFE9-FB3B1D7DB2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598AACB9-DCD9-8C49-95B4-26BEBEE77B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0A6C1DA-5F4E-934A-9487-CA3C091875E7}"/>
              </a:ext>
            </a:extLst>
          </p:cNvPr>
          <p:cNvSpPr>
            <a:spLocks noGrp="1"/>
          </p:cNvSpPr>
          <p:nvPr>
            <p:ph type="dt" sz="half" idx="10"/>
          </p:nvPr>
        </p:nvSpPr>
        <p:spPr/>
        <p:txBody>
          <a:bodyPr/>
          <a:lstStyle/>
          <a:p>
            <a:fld id="{889FBC25-0389-9B4A-8591-37D7F3AC1882}" type="datetimeFigureOut">
              <a:rPr lang="nl-NL" smtClean="0"/>
              <a:t>25-06-20</a:t>
            </a:fld>
            <a:endParaRPr lang="nl-NL"/>
          </a:p>
        </p:txBody>
      </p:sp>
      <p:sp>
        <p:nvSpPr>
          <p:cNvPr id="6" name="Footer Placeholder 5">
            <a:extLst>
              <a:ext uri="{FF2B5EF4-FFF2-40B4-BE49-F238E27FC236}">
                <a16:creationId xmlns:a16="http://schemas.microsoft.com/office/drawing/2014/main" id="{529ED8D5-7176-DB47-9C13-719154EF0386}"/>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7F09BD8E-747A-D041-A79B-40B3C965019E}"/>
              </a:ext>
            </a:extLst>
          </p:cNvPr>
          <p:cNvSpPr>
            <a:spLocks noGrp="1"/>
          </p:cNvSpPr>
          <p:nvPr>
            <p:ph type="sldNum" sz="quarter" idx="12"/>
          </p:nvPr>
        </p:nvSpPr>
        <p:spPr/>
        <p:txBody>
          <a:bodyPr/>
          <a:lstStyle/>
          <a:p>
            <a:fld id="{A4CFB434-C3B0-0B42-A808-8633ABD90291}" type="slidenum">
              <a:rPr lang="nl-NL" smtClean="0"/>
              <a:t>‹#›</a:t>
            </a:fld>
            <a:endParaRPr lang="nl-NL"/>
          </a:p>
        </p:txBody>
      </p:sp>
    </p:spTree>
    <p:extLst>
      <p:ext uri="{BB962C8B-B14F-4D97-AF65-F5344CB8AC3E}">
        <p14:creationId xmlns:p14="http://schemas.microsoft.com/office/powerpoint/2010/main" val="2183579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1CDC11-BFDA-4046-BBC2-4037492D83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l-NL"/>
          </a:p>
        </p:txBody>
      </p:sp>
      <p:sp>
        <p:nvSpPr>
          <p:cNvPr id="3" name="Text Placeholder 2">
            <a:extLst>
              <a:ext uri="{FF2B5EF4-FFF2-40B4-BE49-F238E27FC236}">
                <a16:creationId xmlns:a16="http://schemas.microsoft.com/office/drawing/2014/main" id="{242FC9E4-3658-BD4A-B227-3F35B19D78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Date Placeholder 3">
            <a:extLst>
              <a:ext uri="{FF2B5EF4-FFF2-40B4-BE49-F238E27FC236}">
                <a16:creationId xmlns:a16="http://schemas.microsoft.com/office/drawing/2014/main" id="{6902CEBF-ABFF-2748-87F8-B419573FC9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9FBC25-0389-9B4A-8591-37D7F3AC1882}" type="datetimeFigureOut">
              <a:rPr lang="nl-NL" smtClean="0"/>
              <a:t>25-06-20</a:t>
            </a:fld>
            <a:endParaRPr lang="nl-NL"/>
          </a:p>
        </p:txBody>
      </p:sp>
      <p:sp>
        <p:nvSpPr>
          <p:cNvPr id="5" name="Footer Placeholder 4">
            <a:extLst>
              <a:ext uri="{FF2B5EF4-FFF2-40B4-BE49-F238E27FC236}">
                <a16:creationId xmlns:a16="http://schemas.microsoft.com/office/drawing/2014/main" id="{43F632A0-1651-0245-8E6B-143728EA37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8F55B06E-B8D3-F247-809B-AA9B75E67F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CFB434-C3B0-0B42-A808-8633ABD90291}" type="slidenum">
              <a:rPr lang="nl-NL" smtClean="0"/>
              <a:t>‹#›</a:t>
            </a:fld>
            <a:endParaRPr lang="nl-NL"/>
          </a:p>
        </p:txBody>
      </p:sp>
    </p:spTree>
    <p:extLst>
      <p:ext uri="{BB962C8B-B14F-4D97-AF65-F5344CB8AC3E}">
        <p14:creationId xmlns:p14="http://schemas.microsoft.com/office/powerpoint/2010/main" val="286559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vimeo.com/421079754" TargetMode="External"/><Relationship Id="rId3" Type="http://schemas.openxmlformats.org/officeDocument/2006/relationships/hyperlink" Target="https://vimeo.com/418490483" TargetMode="External"/><Relationship Id="rId7" Type="http://schemas.openxmlformats.org/officeDocument/2006/relationships/hyperlink" Target="https://vimeo.com/416003688" TargetMode="External"/><Relationship Id="rId2" Type="http://schemas.openxmlformats.org/officeDocument/2006/relationships/hyperlink" Target="https://vimeo.com/430312860" TargetMode="External"/><Relationship Id="rId1" Type="http://schemas.openxmlformats.org/officeDocument/2006/relationships/slideLayout" Target="../slideLayouts/slideLayout2.xml"/><Relationship Id="rId6" Type="http://schemas.openxmlformats.org/officeDocument/2006/relationships/hyperlink" Target="https://vimeo.com/425808519" TargetMode="External"/><Relationship Id="rId5" Type="http://schemas.openxmlformats.org/officeDocument/2006/relationships/hyperlink" Target="https://vimeo.com/428041423" TargetMode="External"/><Relationship Id="rId4" Type="http://schemas.openxmlformats.org/officeDocument/2006/relationships/hyperlink" Target="https://vimeo.com/423535799"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mailto:Meble@communitylifecompetence.org" TargetMode="Externa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hyperlink" Target="https://www.facebook.com/ayopenye/" TargetMode="External"/><Relationship Id="rId5" Type="http://schemas.openxmlformats.org/officeDocument/2006/relationships/hyperlink" Target="http://www.asyouopenyoureyes.com/" TargetMode="External"/><Relationship Id="rId4" Type="http://schemas.openxmlformats.org/officeDocument/2006/relationships/hyperlink" Target="https://www.facebook.com/constellationclcp/"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6C738-1B87-6141-ADFA-70644F96257A}"/>
              </a:ext>
            </a:extLst>
          </p:cNvPr>
          <p:cNvSpPr>
            <a:spLocks noGrp="1"/>
          </p:cNvSpPr>
          <p:nvPr>
            <p:ph type="ctrTitle"/>
          </p:nvPr>
        </p:nvSpPr>
        <p:spPr/>
        <p:txBody>
          <a:bodyPr/>
          <a:lstStyle/>
          <a:p>
            <a:endParaRPr lang="nl-NL"/>
          </a:p>
        </p:txBody>
      </p:sp>
      <p:sp>
        <p:nvSpPr>
          <p:cNvPr id="3" name="Subtitle 2">
            <a:extLst>
              <a:ext uri="{FF2B5EF4-FFF2-40B4-BE49-F238E27FC236}">
                <a16:creationId xmlns:a16="http://schemas.microsoft.com/office/drawing/2014/main" id="{6907573A-DE0F-7340-A9AB-6E093FDF6FB2}"/>
              </a:ext>
            </a:extLst>
          </p:cNvPr>
          <p:cNvSpPr>
            <a:spLocks noGrp="1"/>
          </p:cNvSpPr>
          <p:nvPr>
            <p:ph type="subTitle" idx="1"/>
          </p:nvPr>
        </p:nvSpPr>
        <p:spPr/>
        <p:txBody>
          <a:bodyPr/>
          <a:lstStyle/>
          <a:p>
            <a:endParaRPr lang="nl-NL"/>
          </a:p>
        </p:txBody>
      </p:sp>
      <p:pic>
        <p:nvPicPr>
          <p:cNvPr id="5" name="Picture 4">
            <a:extLst>
              <a:ext uri="{FF2B5EF4-FFF2-40B4-BE49-F238E27FC236}">
                <a16:creationId xmlns:a16="http://schemas.microsoft.com/office/drawing/2014/main" id="{EEC7FA19-A9C3-E448-9EDA-CA1D624DD316}"/>
              </a:ext>
            </a:extLst>
          </p:cNvPr>
          <p:cNvPicPr>
            <a:picLocks noChangeAspect="1"/>
          </p:cNvPicPr>
          <p:nvPr/>
        </p:nvPicPr>
        <p:blipFill>
          <a:blip r:embed="rId2"/>
          <a:stretch>
            <a:fillRect/>
          </a:stretch>
        </p:blipFill>
        <p:spPr>
          <a:xfrm>
            <a:off x="889000" y="501650"/>
            <a:ext cx="10414000" cy="5854700"/>
          </a:xfrm>
          <a:prstGeom prst="rect">
            <a:avLst/>
          </a:prstGeom>
        </p:spPr>
      </p:pic>
    </p:spTree>
    <p:extLst>
      <p:ext uri="{BB962C8B-B14F-4D97-AF65-F5344CB8AC3E}">
        <p14:creationId xmlns:p14="http://schemas.microsoft.com/office/powerpoint/2010/main" val="1507637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25A7C-FFB3-A541-BD7F-8FFAF1EFB2C5}"/>
              </a:ext>
            </a:extLst>
          </p:cNvPr>
          <p:cNvSpPr>
            <a:spLocks noGrp="1"/>
          </p:cNvSpPr>
          <p:nvPr>
            <p:ph type="title"/>
          </p:nvPr>
        </p:nvSpPr>
        <p:spPr/>
        <p:txBody>
          <a:bodyPr/>
          <a:lstStyle/>
          <a:p>
            <a:r>
              <a:rPr lang="nl-NL" b="1" dirty="0"/>
              <a:t>Watch 2 episodes             BEHIND THE MASK</a:t>
            </a:r>
          </a:p>
        </p:txBody>
      </p:sp>
      <p:graphicFrame>
        <p:nvGraphicFramePr>
          <p:cNvPr id="4" name="Content Placeholder 3">
            <a:extLst>
              <a:ext uri="{FF2B5EF4-FFF2-40B4-BE49-F238E27FC236}">
                <a16:creationId xmlns:a16="http://schemas.microsoft.com/office/drawing/2014/main" id="{6E774D7B-C66F-EE45-B310-5CF09B29A888}"/>
              </a:ext>
            </a:extLst>
          </p:cNvPr>
          <p:cNvGraphicFramePr>
            <a:graphicFrameLocks noGrp="1"/>
          </p:cNvGraphicFramePr>
          <p:nvPr>
            <p:ph idx="1"/>
            <p:extLst>
              <p:ext uri="{D42A27DB-BD31-4B8C-83A1-F6EECF244321}">
                <p14:modId xmlns:p14="http://schemas.microsoft.com/office/powerpoint/2010/main" val="4153699552"/>
              </p:ext>
            </p:extLst>
          </p:nvPr>
        </p:nvGraphicFramePr>
        <p:xfrm>
          <a:off x="838201" y="1690688"/>
          <a:ext cx="10515600" cy="4486275"/>
        </p:xfrm>
        <a:graphic>
          <a:graphicData uri="http://schemas.openxmlformats.org/drawingml/2006/table">
            <a:tbl>
              <a:tblPr/>
              <a:tblGrid>
                <a:gridCol w="10515600">
                  <a:extLst>
                    <a:ext uri="{9D8B030D-6E8A-4147-A177-3AD203B41FA5}">
                      <a16:colId xmlns:a16="http://schemas.microsoft.com/office/drawing/2014/main" val="3021872034"/>
                    </a:ext>
                  </a:extLst>
                </a:gridCol>
              </a:tblGrid>
              <a:tr h="4486275">
                <a:tc>
                  <a:txBody>
                    <a:bodyPr/>
                    <a:lstStyle/>
                    <a:p>
                      <a:pPr rtl="0" fontAlgn="t">
                        <a:spcBef>
                          <a:spcPts val="0"/>
                        </a:spcBef>
                        <a:spcAft>
                          <a:spcPts val="0"/>
                        </a:spcAft>
                      </a:pPr>
                      <a:br>
                        <a:rPr lang="fr-FR" sz="1200" dirty="0">
                          <a:effectLst/>
                        </a:rPr>
                      </a:br>
                      <a:br>
                        <a:rPr lang="fr-FR" sz="1200" dirty="0">
                          <a:effectLst/>
                        </a:rPr>
                      </a:br>
                      <a:endParaRPr lang="fr-FR" sz="1200" dirty="0">
                        <a:effectLst/>
                      </a:endParaRPr>
                    </a:p>
                    <a:p>
                      <a:pPr rtl="0" fontAlgn="t">
                        <a:spcBef>
                          <a:spcPts val="0"/>
                        </a:spcBef>
                        <a:spcAft>
                          <a:spcPts val="0"/>
                        </a:spcAft>
                      </a:pPr>
                      <a:br>
                        <a:rPr lang="fr-FR" sz="1200" dirty="0">
                          <a:effectLst/>
                        </a:rPr>
                      </a:br>
                      <a:br>
                        <a:rPr lang="fr-FR" sz="1200" dirty="0">
                          <a:effectLst/>
                        </a:rPr>
                      </a:br>
                      <a:endParaRPr lang="fr-FR" sz="1200" dirty="0">
                        <a:effectLst/>
                      </a:endParaRPr>
                    </a:p>
                    <a:p>
                      <a:pPr rtl="0" fontAlgn="t">
                        <a:spcBef>
                          <a:spcPts val="0"/>
                        </a:spcBef>
                        <a:spcAft>
                          <a:spcPts val="0"/>
                        </a:spcAft>
                      </a:pPr>
                      <a:br>
                        <a:rPr lang="fr-FR" sz="1200" dirty="0">
                          <a:effectLst/>
                        </a:rPr>
                      </a:br>
                      <a:endParaRPr lang="fr-FR" sz="1200" dirty="0">
                        <a:effectLst/>
                      </a:endParaRPr>
                    </a:p>
                  </a:txBody>
                  <a:tcPr marL="17787" marR="17787" marT="17787" marB="1778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7436304"/>
                  </a:ext>
                </a:extLst>
              </a:tr>
            </a:tbl>
          </a:graphicData>
        </a:graphic>
      </p:graphicFrame>
      <p:sp>
        <p:nvSpPr>
          <p:cNvPr id="5" name="Rectangle 1">
            <a:extLst>
              <a:ext uri="{FF2B5EF4-FFF2-40B4-BE49-F238E27FC236}">
                <a16:creationId xmlns:a16="http://schemas.microsoft.com/office/drawing/2014/main" id="{8B28F8C3-182C-344C-92E6-C5498CFC40C6}"/>
              </a:ext>
            </a:extLst>
          </p:cNvPr>
          <p:cNvSpPr>
            <a:spLocks noChangeArrowheads="1"/>
          </p:cNvSpPr>
          <p:nvPr/>
        </p:nvSpPr>
        <p:spPr bwMode="auto">
          <a:xfrm>
            <a:off x="-310510176" y="-244360"/>
            <a:ext cx="650309624" cy="944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CC6CA829-6F4C-E94F-9BE5-B74AA53CFA9B}"/>
              </a:ext>
            </a:extLst>
          </p:cNvPr>
          <p:cNvSpPr txBox="1"/>
          <p:nvPr/>
        </p:nvSpPr>
        <p:spPr>
          <a:xfrm>
            <a:off x="7703176" y="1690688"/>
            <a:ext cx="3468174" cy="2862322"/>
          </a:xfrm>
          <a:prstGeom prst="rect">
            <a:avLst/>
          </a:prstGeom>
          <a:noFill/>
        </p:spPr>
        <p:txBody>
          <a:bodyPr wrap="square" rtlCol="0">
            <a:spAutoFit/>
          </a:bodyPr>
          <a:lstStyle/>
          <a:p>
            <a:pPr fontAlgn="t"/>
            <a:r>
              <a:rPr lang="fr-FR" b="1" dirty="0">
                <a:solidFill>
                  <a:srgbClr val="000000"/>
                </a:solidFill>
                <a:latin typeface="Arial" panose="020B0604020202020204" pitchFamily="34" charset="0"/>
              </a:rPr>
              <a:t>GROUP 4</a:t>
            </a:r>
            <a:endParaRPr lang="fr-FR" dirty="0"/>
          </a:p>
          <a:p>
            <a:pPr fontAlgn="t"/>
            <a:r>
              <a:rPr lang="fr-FR" dirty="0" err="1">
                <a:solidFill>
                  <a:srgbClr val="FF0000"/>
                </a:solidFill>
                <a:latin typeface="Arial" panose="020B0604020202020204" pitchFamily="34" charset="0"/>
              </a:rPr>
              <a:t>Stay</a:t>
            </a:r>
            <a:r>
              <a:rPr lang="fr-FR" dirty="0">
                <a:solidFill>
                  <a:srgbClr val="FF0000"/>
                </a:solidFill>
                <a:latin typeface="Arial" panose="020B0604020202020204" pitchFamily="34" charset="0"/>
              </a:rPr>
              <a:t> </a:t>
            </a:r>
            <a:r>
              <a:rPr lang="fr-FR" dirty="0" err="1">
                <a:solidFill>
                  <a:srgbClr val="FF0000"/>
                </a:solidFill>
                <a:latin typeface="Arial" panose="020B0604020202020204" pitchFamily="34" charset="0"/>
              </a:rPr>
              <a:t>Safe</a:t>
            </a:r>
            <a:r>
              <a:rPr lang="fr-FR" dirty="0">
                <a:solidFill>
                  <a:srgbClr val="FF0000"/>
                </a:solidFill>
                <a:latin typeface="Arial" panose="020B0604020202020204" pitchFamily="34" charset="0"/>
              </a:rPr>
              <a:t> </a:t>
            </a:r>
            <a:r>
              <a:rPr lang="fr-FR" u="sng" dirty="0">
                <a:solidFill>
                  <a:srgbClr val="1155CC"/>
                </a:solidFill>
                <a:latin typeface="Arial" panose="020B0604020202020204" pitchFamily="34" charset="0"/>
                <a:hlinkClick r:id="rId2"/>
              </a:rPr>
              <a:t>https://vimeo.com/430312860</a:t>
            </a:r>
            <a:endParaRPr lang="fr-FR" dirty="0"/>
          </a:p>
          <a:p>
            <a:pPr fontAlgn="t"/>
            <a:br>
              <a:rPr lang="fr-FR" dirty="0"/>
            </a:br>
            <a:r>
              <a:rPr lang="fr-FR" dirty="0">
                <a:solidFill>
                  <a:srgbClr val="FF0000"/>
                </a:solidFill>
                <a:latin typeface="Arial" panose="020B0604020202020204" pitchFamily="34" charset="0"/>
              </a:rPr>
              <a:t>Positive </a:t>
            </a:r>
            <a:r>
              <a:rPr lang="fr-FR" dirty="0" err="1">
                <a:solidFill>
                  <a:srgbClr val="FF0000"/>
                </a:solidFill>
                <a:latin typeface="Arial" panose="020B0604020202020204" pitchFamily="34" charset="0"/>
              </a:rPr>
              <a:t>vibes</a:t>
            </a:r>
            <a:endParaRPr lang="fr-FR" dirty="0"/>
          </a:p>
          <a:p>
            <a:pPr fontAlgn="t"/>
            <a:r>
              <a:rPr lang="fr-FR" u="sng" dirty="0">
                <a:solidFill>
                  <a:srgbClr val="1155CC"/>
                </a:solidFill>
                <a:latin typeface="Arial" panose="020B0604020202020204" pitchFamily="34" charset="0"/>
                <a:hlinkClick r:id="rId3"/>
              </a:rPr>
              <a:t>https://vimeo.com/418490483</a:t>
            </a:r>
            <a:endParaRPr lang="fr-FR" dirty="0"/>
          </a:p>
          <a:p>
            <a:pPr fontAlgn="t"/>
            <a:br>
              <a:rPr lang="fr-FR" dirty="0"/>
            </a:br>
            <a:endParaRPr lang="fr-FR" dirty="0"/>
          </a:p>
          <a:p>
            <a:pPr fontAlgn="t"/>
            <a:br>
              <a:rPr lang="fr-FR" dirty="0"/>
            </a:br>
            <a:endParaRPr lang="nl-NL" dirty="0"/>
          </a:p>
        </p:txBody>
      </p:sp>
      <p:sp>
        <p:nvSpPr>
          <p:cNvPr id="7" name="TextBox 6">
            <a:extLst>
              <a:ext uri="{FF2B5EF4-FFF2-40B4-BE49-F238E27FC236}">
                <a16:creationId xmlns:a16="http://schemas.microsoft.com/office/drawing/2014/main" id="{547E3F19-C3FD-3B42-AEBB-F80136DA6C3B}"/>
              </a:ext>
            </a:extLst>
          </p:cNvPr>
          <p:cNvSpPr txBox="1"/>
          <p:nvPr/>
        </p:nvSpPr>
        <p:spPr>
          <a:xfrm>
            <a:off x="4275785" y="1690688"/>
            <a:ext cx="3323823" cy="1754326"/>
          </a:xfrm>
          <a:prstGeom prst="rect">
            <a:avLst/>
          </a:prstGeom>
          <a:noFill/>
        </p:spPr>
        <p:txBody>
          <a:bodyPr wrap="square" rtlCol="0">
            <a:spAutoFit/>
          </a:bodyPr>
          <a:lstStyle/>
          <a:p>
            <a:pPr fontAlgn="t"/>
            <a:r>
              <a:rPr lang="fr-FR" b="1" dirty="0">
                <a:solidFill>
                  <a:srgbClr val="000000"/>
                </a:solidFill>
                <a:latin typeface="Arial" panose="020B0604020202020204" pitchFamily="34" charset="0"/>
              </a:rPr>
              <a:t>GROUP 3</a:t>
            </a:r>
            <a:endParaRPr lang="fr-FR" dirty="0"/>
          </a:p>
          <a:p>
            <a:pPr fontAlgn="t"/>
            <a:r>
              <a:rPr lang="fr-FR" dirty="0">
                <a:solidFill>
                  <a:srgbClr val="FF0000"/>
                </a:solidFill>
                <a:latin typeface="Arial" panose="020B0604020202020204" pitchFamily="34" charset="0"/>
              </a:rPr>
              <a:t>Positive </a:t>
            </a:r>
            <a:r>
              <a:rPr lang="fr-FR" dirty="0" err="1">
                <a:solidFill>
                  <a:srgbClr val="FF0000"/>
                </a:solidFill>
                <a:latin typeface="Arial" panose="020B0604020202020204" pitchFamily="34" charset="0"/>
              </a:rPr>
              <a:t>vibes</a:t>
            </a:r>
            <a:endParaRPr lang="fr-FR" dirty="0"/>
          </a:p>
          <a:p>
            <a:pPr fontAlgn="t"/>
            <a:r>
              <a:rPr lang="fr-FR" u="sng" dirty="0">
                <a:solidFill>
                  <a:srgbClr val="1155CC"/>
                </a:solidFill>
                <a:latin typeface="Arial" panose="020B0604020202020204" pitchFamily="34" charset="0"/>
                <a:hlinkClick r:id="rId3"/>
              </a:rPr>
              <a:t>https://vimeo.com/418490483</a:t>
            </a:r>
            <a:endParaRPr lang="fr-FR" dirty="0"/>
          </a:p>
          <a:p>
            <a:pPr fontAlgn="t"/>
            <a:br>
              <a:rPr lang="fr-FR" dirty="0"/>
            </a:br>
            <a:r>
              <a:rPr lang="fr-FR" dirty="0">
                <a:solidFill>
                  <a:srgbClr val="FF0000"/>
                </a:solidFill>
                <a:latin typeface="Arial" panose="020B0604020202020204" pitchFamily="34" charset="0"/>
              </a:rPr>
              <a:t>Move</a:t>
            </a:r>
            <a:endParaRPr lang="fr-FR" dirty="0"/>
          </a:p>
          <a:p>
            <a:pPr fontAlgn="t"/>
            <a:r>
              <a:rPr lang="fr-FR" u="sng" dirty="0">
                <a:solidFill>
                  <a:srgbClr val="1155CC"/>
                </a:solidFill>
                <a:latin typeface="Arial" panose="020B0604020202020204" pitchFamily="34" charset="0"/>
                <a:hlinkClick r:id="rId4"/>
              </a:rPr>
              <a:t>https://vimeo.com/423535799</a:t>
            </a:r>
            <a:endParaRPr lang="fr-FR" dirty="0"/>
          </a:p>
        </p:txBody>
      </p:sp>
      <p:sp>
        <p:nvSpPr>
          <p:cNvPr id="8" name="TextBox 7">
            <a:extLst>
              <a:ext uri="{FF2B5EF4-FFF2-40B4-BE49-F238E27FC236}">
                <a16:creationId xmlns:a16="http://schemas.microsoft.com/office/drawing/2014/main" id="{8273B056-E109-1842-AB28-860B8B7376CB}"/>
              </a:ext>
            </a:extLst>
          </p:cNvPr>
          <p:cNvSpPr txBox="1"/>
          <p:nvPr/>
        </p:nvSpPr>
        <p:spPr>
          <a:xfrm>
            <a:off x="7022466" y="3999013"/>
            <a:ext cx="3591988" cy="1754326"/>
          </a:xfrm>
          <a:prstGeom prst="rect">
            <a:avLst/>
          </a:prstGeom>
          <a:noFill/>
        </p:spPr>
        <p:txBody>
          <a:bodyPr wrap="square" rtlCol="0">
            <a:spAutoFit/>
          </a:bodyPr>
          <a:lstStyle/>
          <a:p>
            <a:pPr fontAlgn="t"/>
            <a:r>
              <a:rPr lang="fr-FR" b="1" dirty="0">
                <a:solidFill>
                  <a:srgbClr val="000000"/>
                </a:solidFill>
                <a:latin typeface="Arial" panose="020B0604020202020204" pitchFamily="34" charset="0"/>
              </a:rPr>
              <a:t>GROUP 5</a:t>
            </a:r>
            <a:endParaRPr lang="fr-FR" dirty="0"/>
          </a:p>
          <a:p>
            <a:pPr fontAlgn="t"/>
            <a:r>
              <a:rPr lang="fr-FR" dirty="0">
                <a:solidFill>
                  <a:srgbClr val="FF0000"/>
                </a:solidFill>
                <a:latin typeface="Arial" panose="020B0604020202020204" pitchFamily="34" charset="0"/>
              </a:rPr>
              <a:t>Imagine </a:t>
            </a:r>
            <a:r>
              <a:rPr lang="fr-FR" u="sng" dirty="0">
                <a:solidFill>
                  <a:srgbClr val="1155CC"/>
                </a:solidFill>
                <a:latin typeface="Arial" panose="020B0604020202020204" pitchFamily="34" charset="0"/>
                <a:hlinkClick r:id="rId5"/>
              </a:rPr>
              <a:t>https://vimeo.com/428041423</a:t>
            </a:r>
            <a:endParaRPr lang="fr-FR" dirty="0"/>
          </a:p>
          <a:p>
            <a:pPr fontAlgn="t"/>
            <a:br>
              <a:rPr lang="fr-FR" dirty="0"/>
            </a:br>
            <a:r>
              <a:rPr lang="fr-FR" dirty="0" err="1">
                <a:solidFill>
                  <a:srgbClr val="FF0000"/>
                </a:solidFill>
                <a:latin typeface="Arial" panose="020B0604020202020204" pitchFamily="34" charset="0"/>
              </a:rPr>
              <a:t>Skilful</a:t>
            </a:r>
            <a:r>
              <a:rPr lang="fr-FR" dirty="0">
                <a:solidFill>
                  <a:srgbClr val="FF0000"/>
                </a:solidFill>
                <a:latin typeface="Arial" panose="020B0604020202020204" pitchFamily="34" charset="0"/>
              </a:rPr>
              <a:t> </a:t>
            </a:r>
            <a:r>
              <a:rPr lang="fr-FR" u="sng" dirty="0">
                <a:solidFill>
                  <a:srgbClr val="1155CC"/>
                </a:solidFill>
                <a:latin typeface="Arial" panose="020B0604020202020204" pitchFamily="34" charset="0"/>
                <a:hlinkClick r:id="rId6"/>
              </a:rPr>
              <a:t>https://vimeo.com/425808519</a:t>
            </a:r>
            <a:endParaRPr lang="fr-FR" dirty="0"/>
          </a:p>
        </p:txBody>
      </p:sp>
      <p:sp>
        <p:nvSpPr>
          <p:cNvPr id="10" name="TextBox 9">
            <a:extLst>
              <a:ext uri="{FF2B5EF4-FFF2-40B4-BE49-F238E27FC236}">
                <a16:creationId xmlns:a16="http://schemas.microsoft.com/office/drawing/2014/main" id="{75020869-582C-3A4E-A945-C9DA00B9D2CC}"/>
              </a:ext>
            </a:extLst>
          </p:cNvPr>
          <p:cNvSpPr txBox="1"/>
          <p:nvPr/>
        </p:nvSpPr>
        <p:spPr>
          <a:xfrm>
            <a:off x="1017431" y="3999013"/>
            <a:ext cx="3258355" cy="1754326"/>
          </a:xfrm>
          <a:prstGeom prst="rect">
            <a:avLst/>
          </a:prstGeom>
          <a:noFill/>
        </p:spPr>
        <p:txBody>
          <a:bodyPr wrap="square" rtlCol="0">
            <a:spAutoFit/>
          </a:bodyPr>
          <a:lstStyle/>
          <a:p>
            <a:pPr fontAlgn="t"/>
            <a:r>
              <a:rPr lang="fr-FR" b="1" dirty="0">
                <a:solidFill>
                  <a:srgbClr val="000000"/>
                </a:solidFill>
                <a:latin typeface="Arial" panose="020B0604020202020204" pitchFamily="34" charset="0"/>
              </a:rPr>
              <a:t>GROUP 2</a:t>
            </a:r>
            <a:endParaRPr lang="fr-FR" dirty="0"/>
          </a:p>
          <a:p>
            <a:pPr fontAlgn="t"/>
            <a:r>
              <a:rPr lang="fr-FR" dirty="0">
                <a:solidFill>
                  <a:srgbClr val="FF0000"/>
                </a:solidFill>
                <a:latin typeface="Arial" panose="020B0604020202020204" pitchFamily="34" charset="0"/>
              </a:rPr>
              <a:t>Neighbors first</a:t>
            </a:r>
            <a:endParaRPr lang="fr-FR" dirty="0"/>
          </a:p>
          <a:p>
            <a:pPr fontAlgn="t"/>
            <a:r>
              <a:rPr lang="fr-FR" u="sng" dirty="0">
                <a:solidFill>
                  <a:srgbClr val="1155CC"/>
                </a:solidFill>
                <a:latin typeface="Arial" panose="020B0604020202020204" pitchFamily="34" charset="0"/>
                <a:hlinkClick r:id="rId7"/>
              </a:rPr>
              <a:t>https://vimeo.com/416003688</a:t>
            </a:r>
            <a:endParaRPr lang="fr-FR" dirty="0"/>
          </a:p>
          <a:p>
            <a:pPr fontAlgn="t"/>
            <a:br>
              <a:rPr lang="fr-FR" dirty="0"/>
            </a:br>
            <a:r>
              <a:rPr lang="fr-FR" dirty="0">
                <a:solidFill>
                  <a:srgbClr val="FF0000"/>
                </a:solidFill>
                <a:latin typeface="Arial" panose="020B0604020202020204" pitchFamily="34" charset="0"/>
              </a:rPr>
              <a:t>Imagine </a:t>
            </a:r>
            <a:r>
              <a:rPr lang="fr-FR" u="sng" dirty="0">
                <a:solidFill>
                  <a:srgbClr val="1155CC"/>
                </a:solidFill>
                <a:latin typeface="Arial" panose="020B0604020202020204" pitchFamily="34" charset="0"/>
                <a:hlinkClick r:id="rId5"/>
              </a:rPr>
              <a:t>https://vimeo.com/428041423</a:t>
            </a:r>
            <a:endParaRPr lang="fr-FR" dirty="0"/>
          </a:p>
        </p:txBody>
      </p:sp>
      <p:sp>
        <p:nvSpPr>
          <p:cNvPr id="11" name="TextBox 10">
            <a:extLst>
              <a:ext uri="{FF2B5EF4-FFF2-40B4-BE49-F238E27FC236}">
                <a16:creationId xmlns:a16="http://schemas.microsoft.com/office/drawing/2014/main" id="{7F94E03E-F8D0-C643-8F5D-A7C5CE75EAF4}"/>
              </a:ext>
            </a:extLst>
          </p:cNvPr>
          <p:cNvSpPr txBox="1"/>
          <p:nvPr/>
        </p:nvSpPr>
        <p:spPr>
          <a:xfrm>
            <a:off x="1017431" y="1690688"/>
            <a:ext cx="3258355" cy="1754326"/>
          </a:xfrm>
          <a:prstGeom prst="rect">
            <a:avLst/>
          </a:prstGeom>
          <a:noFill/>
        </p:spPr>
        <p:txBody>
          <a:bodyPr wrap="square" rtlCol="0">
            <a:spAutoFit/>
          </a:bodyPr>
          <a:lstStyle/>
          <a:p>
            <a:pPr fontAlgn="t"/>
            <a:r>
              <a:rPr lang="fr-FR" b="1" dirty="0">
                <a:solidFill>
                  <a:srgbClr val="000000"/>
                </a:solidFill>
                <a:latin typeface="Arial" panose="020B0604020202020204" pitchFamily="34" charset="0"/>
              </a:rPr>
              <a:t>GROUP 1</a:t>
            </a:r>
            <a:br>
              <a:rPr lang="fr-FR" dirty="0"/>
            </a:br>
            <a:r>
              <a:rPr lang="fr-FR" dirty="0">
                <a:solidFill>
                  <a:srgbClr val="FF0000"/>
                </a:solidFill>
                <a:latin typeface="Arial" panose="020B0604020202020204" pitchFamily="34" charset="0"/>
              </a:rPr>
              <a:t>Share</a:t>
            </a:r>
            <a:endParaRPr lang="fr-FR" dirty="0"/>
          </a:p>
          <a:p>
            <a:pPr fontAlgn="t"/>
            <a:r>
              <a:rPr lang="fr-FR" u="sng" dirty="0">
                <a:solidFill>
                  <a:srgbClr val="1155CC"/>
                </a:solidFill>
                <a:latin typeface="Arial" panose="020B0604020202020204" pitchFamily="34" charset="0"/>
                <a:hlinkClick r:id="rId8"/>
              </a:rPr>
              <a:t>https://vimeo.com/421079754</a:t>
            </a:r>
            <a:endParaRPr lang="fr-FR" dirty="0"/>
          </a:p>
          <a:p>
            <a:pPr fontAlgn="t"/>
            <a:br>
              <a:rPr lang="fr-FR" dirty="0"/>
            </a:br>
            <a:r>
              <a:rPr lang="fr-FR" dirty="0" err="1">
                <a:solidFill>
                  <a:srgbClr val="FF0000"/>
                </a:solidFill>
                <a:latin typeface="Arial" panose="020B0604020202020204" pitchFamily="34" charset="0"/>
              </a:rPr>
              <a:t>Skilful</a:t>
            </a:r>
            <a:r>
              <a:rPr lang="fr-FR" dirty="0">
                <a:solidFill>
                  <a:srgbClr val="FF0000"/>
                </a:solidFill>
                <a:latin typeface="Arial" panose="020B0604020202020204" pitchFamily="34" charset="0"/>
              </a:rPr>
              <a:t> </a:t>
            </a:r>
            <a:r>
              <a:rPr lang="fr-FR" u="sng" dirty="0">
                <a:solidFill>
                  <a:srgbClr val="1155CC"/>
                </a:solidFill>
                <a:latin typeface="Arial" panose="020B0604020202020204" pitchFamily="34" charset="0"/>
                <a:hlinkClick r:id="rId6"/>
              </a:rPr>
              <a:t>https://vimeo.com/425808519</a:t>
            </a:r>
            <a:endParaRPr lang="fr-FR" dirty="0"/>
          </a:p>
        </p:txBody>
      </p:sp>
    </p:spTree>
    <p:extLst>
      <p:ext uri="{BB962C8B-B14F-4D97-AF65-F5344CB8AC3E}">
        <p14:creationId xmlns:p14="http://schemas.microsoft.com/office/powerpoint/2010/main" val="4159160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001AF-4EE4-C649-A8EF-96FFA66ED980}"/>
              </a:ext>
            </a:extLst>
          </p:cNvPr>
          <p:cNvSpPr>
            <a:spLocks noGrp="1"/>
          </p:cNvSpPr>
          <p:nvPr>
            <p:ph type="title"/>
          </p:nvPr>
        </p:nvSpPr>
        <p:spPr/>
        <p:txBody>
          <a:bodyPr/>
          <a:lstStyle/>
          <a:p>
            <a:r>
              <a:rPr lang="nl-NL" dirty="0" err="1"/>
              <a:t>Discuss</a:t>
            </a:r>
            <a:r>
              <a:rPr lang="nl-NL" dirty="0"/>
              <a:t> in </a:t>
            </a:r>
            <a:r>
              <a:rPr lang="nl-NL" dirty="0" err="1"/>
              <a:t>your</a:t>
            </a:r>
            <a:r>
              <a:rPr lang="nl-NL" dirty="0"/>
              <a:t> </a:t>
            </a:r>
            <a:r>
              <a:rPr lang="nl-NL" dirty="0" err="1"/>
              <a:t>group</a:t>
            </a:r>
            <a:r>
              <a:rPr lang="nl-NL" dirty="0"/>
              <a:t>:</a:t>
            </a:r>
          </a:p>
        </p:txBody>
      </p:sp>
      <p:sp>
        <p:nvSpPr>
          <p:cNvPr id="3" name="Content Placeholder 2">
            <a:extLst>
              <a:ext uri="{FF2B5EF4-FFF2-40B4-BE49-F238E27FC236}">
                <a16:creationId xmlns:a16="http://schemas.microsoft.com/office/drawing/2014/main" id="{62718F3D-244B-0B42-B266-C5CB0C1EAA02}"/>
              </a:ext>
            </a:extLst>
          </p:cNvPr>
          <p:cNvSpPr>
            <a:spLocks noGrp="1"/>
          </p:cNvSpPr>
          <p:nvPr>
            <p:ph idx="1"/>
          </p:nvPr>
        </p:nvSpPr>
        <p:spPr>
          <a:xfrm>
            <a:off x="838200" y="1400175"/>
            <a:ext cx="10515600" cy="4776788"/>
          </a:xfrm>
          <a:solidFill>
            <a:srgbClr val="FFC000"/>
          </a:solidFill>
        </p:spPr>
        <p:txBody>
          <a:bodyPr>
            <a:normAutofit/>
          </a:bodyPr>
          <a:lstStyle/>
          <a:p>
            <a:pPr marL="0" indent="0">
              <a:buNone/>
            </a:pPr>
            <a:endParaRPr lang="fr-FR" dirty="0"/>
          </a:p>
          <a:p>
            <a:pPr marL="0" indent="0">
              <a:buNone/>
            </a:pPr>
            <a:endParaRPr lang="fr-FR" dirty="0"/>
          </a:p>
          <a:p>
            <a:pPr marL="0" indent="0">
              <a:buNone/>
            </a:pPr>
            <a:r>
              <a:rPr lang="fr-FR" sz="3600" dirty="0"/>
              <a:t>1. </a:t>
            </a:r>
            <a:r>
              <a:rPr lang="fr-FR" sz="3600" dirty="0" err="1"/>
              <a:t>What</a:t>
            </a:r>
            <a:r>
              <a:rPr lang="fr-FR" sz="3600" dirty="0"/>
              <a:t> </a:t>
            </a:r>
            <a:r>
              <a:rPr lang="fr-FR" sz="3600" dirty="0" err="1"/>
              <a:t>strengths</a:t>
            </a:r>
            <a:r>
              <a:rPr lang="fr-FR" sz="3600" dirty="0"/>
              <a:t> </a:t>
            </a:r>
            <a:r>
              <a:rPr lang="fr-FR" sz="3600" dirty="0" err="1"/>
              <a:t>did</a:t>
            </a:r>
            <a:r>
              <a:rPr lang="fr-FR" sz="3600" dirty="0"/>
              <a:t> </a:t>
            </a:r>
            <a:r>
              <a:rPr lang="fr-FR" sz="3600" dirty="0" err="1"/>
              <a:t>we</a:t>
            </a:r>
            <a:r>
              <a:rPr lang="fr-FR" sz="3600" dirty="0"/>
              <a:t> </a:t>
            </a:r>
            <a:r>
              <a:rPr lang="fr-FR" sz="3600" dirty="0" err="1"/>
              <a:t>see</a:t>
            </a:r>
            <a:r>
              <a:rPr lang="fr-FR" sz="3600" dirty="0"/>
              <a:t> </a:t>
            </a:r>
            <a:r>
              <a:rPr lang="fr-FR" sz="3600" dirty="0" err="1"/>
              <a:t>from</a:t>
            </a:r>
            <a:r>
              <a:rPr lang="fr-FR" sz="3600" dirty="0"/>
              <a:t> the </a:t>
            </a:r>
            <a:r>
              <a:rPr lang="fr-FR" sz="3600" dirty="0" err="1"/>
              <a:t>videos</a:t>
            </a:r>
            <a:r>
              <a:rPr lang="fr-FR" sz="3600" dirty="0"/>
              <a:t>?  </a:t>
            </a:r>
            <a:endParaRPr lang="fr-FR" sz="3600" b="0" dirty="0">
              <a:effectLst/>
            </a:endParaRPr>
          </a:p>
          <a:p>
            <a:pPr marL="0" indent="0">
              <a:buNone/>
            </a:pPr>
            <a:br>
              <a:rPr lang="fr-FR" sz="3600" b="0" dirty="0">
                <a:effectLst/>
              </a:rPr>
            </a:br>
            <a:r>
              <a:rPr lang="fr-FR" sz="3600" b="0" dirty="0">
                <a:effectLst/>
              </a:rPr>
              <a:t>2. </a:t>
            </a:r>
            <a:r>
              <a:rPr lang="fr-FR" sz="3600" dirty="0" err="1"/>
              <a:t>What</a:t>
            </a:r>
            <a:r>
              <a:rPr lang="fr-FR" sz="3600" dirty="0"/>
              <a:t> do </a:t>
            </a:r>
            <a:r>
              <a:rPr lang="fr-FR" sz="3600" dirty="0" err="1"/>
              <a:t>you</a:t>
            </a:r>
            <a:r>
              <a:rPr lang="fr-FR" sz="3600" dirty="0"/>
              <a:t> </a:t>
            </a:r>
            <a:r>
              <a:rPr lang="fr-FR" sz="3600" dirty="0" err="1"/>
              <a:t>think</a:t>
            </a:r>
            <a:r>
              <a:rPr lang="fr-FR" sz="3600" dirty="0"/>
              <a:t> </a:t>
            </a:r>
            <a:r>
              <a:rPr lang="fr-FR" sz="3600" dirty="0" err="1"/>
              <a:t>was</a:t>
            </a:r>
            <a:r>
              <a:rPr lang="fr-FR" sz="3600" dirty="0"/>
              <a:t> the motivation </a:t>
            </a:r>
            <a:r>
              <a:rPr lang="fr-FR" sz="3600" dirty="0" err="1"/>
              <a:t>behind</a:t>
            </a:r>
            <a:r>
              <a:rPr lang="fr-FR" sz="3600" dirty="0"/>
              <a:t> the </a:t>
            </a:r>
            <a:r>
              <a:rPr lang="fr-FR" sz="3600" dirty="0" err="1"/>
              <a:t>strengths</a:t>
            </a:r>
            <a:r>
              <a:rPr lang="fr-FR" sz="3600" dirty="0"/>
              <a:t> </a:t>
            </a:r>
            <a:r>
              <a:rPr lang="fr-FR" sz="3600" dirty="0" err="1"/>
              <a:t>highlighted</a:t>
            </a:r>
            <a:r>
              <a:rPr lang="fr-FR" sz="3600" dirty="0"/>
              <a:t> in the </a:t>
            </a:r>
            <a:r>
              <a:rPr lang="fr-FR" sz="3600" dirty="0" err="1"/>
              <a:t>videos</a:t>
            </a:r>
            <a:r>
              <a:rPr lang="fr-FR" sz="3600" dirty="0"/>
              <a:t>?</a:t>
            </a:r>
            <a:endParaRPr lang="fr-FR" sz="3600" b="0" dirty="0">
              <a:effectLst/>
            </a:endParaRPr>
          </a:p>
          <a:p>
            <a:pPr marL="0" indent="0">
              <a:buNone/>
            </a:pPr>
            <a:endParaRPr lang="fr-FR" dirty="0"/>
          </a:p>
          <a:p>
            <a:pPr marL="0" indent="0">
              <a:buNone/>
            </a:pPr>
            <a:br>
              <a:rPr lang="fr-FR" dirty="0"/>
            </a:br>
            <a:endParaRPr lang="nl-NL" dirty="0"/>
          </a:p>
        </p:txBody>
      </p:sp>
    </p:spTree>
    <p:extLst>
      <p:ext uri="{BB962C8B-B14F-4D97-AF65-F5344CB8AC3E}">
        <p14:creationId xmlns:p14="http://schemas.microsoft.com/office/powerpoint/2010/main" val="259960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1E05D-A57E-4A0E-971A-9F341A056A60}"/>
              </a:ext>
            </a:extLst>
          </p:cNvPr>
          <p:cNvSpPr>
            <a:spLocks noGrp="1"/>
          </p:cNvSpPr>
          <p:nvPr>
            <p:ph type="title"/>
          </p:nvPr>
        </p:nvSpPr>
        <p:spPr>
          <a:xfrm>
            <a:off x="838200" y="365126"/>
            <a:ext cx="10515600" cy="1042256"/>
          </a:xfrm>
        </p:spPr>
        <p:txBody>
          <a:bodyPr/>
          <a:lstStyle/>
          <a:p>
            <a:r>
              <a:rPr lang="en-US" dirty="0">
                <a:cs typeface="Arial" panose="020B0604020202020204" pitchFamily="34" charset="0"/>
              </a:rPr>
              <a:t>The strengths we found Behind the Mask</a:t>
            </a:r>
            <a:endParaRPr lang="fr-BE" dirty="0"/>
          </a:p>
        </p:txBody>
      </p:sp>
      <p:sp>
        <p:nvSpPr>
          <p:cNvPr id="3" name="Content Placeholder 2">
            <a:extLst>
              <a:ext uri="{FF2B5EF4-FFF2-40B4-BE49-F238E27FC236}">
                <a16:creationId xmlns:a16="http://schemas.microsoft.com/office/drawing/2014/main" id="{3316B224-A6F0-4E00-91C2-9CAAA23AF401}"/>
              </a:ext>
            </a:extLst>
          </p:cNvPr>
          <p:cNvSpPr>
            <a:spLocks noGrp="1"/>
          </p:cNvSpPr>
          <p:nvPr>
            <p:ph idx="1"/>
          </p:nvPr>
        </p:nvSpPr>
        <p:spPr>
          <a:xfrm>
            <a:off x="838200" y="1407382"/>
            <a:ext cx="10515600" cy="5085492"/>
          </a:xfrm>
        </p:spPr>
        <p:txBody>
          <a:bodyPr>
            <a:normAutofit fontScale="55000" lnSpcReduction="20000"/>
          </a:bodyPr>
          <a:lstStyle/>
          <a:p>
            <a:pPr marL="0" indent="0">
              <a:buNone/>
            </a:pPr>
            <a:r>
              <a:rPr lang="en-GB" dirty="0"/>
              <a:t>Group 5</a:t>
            </a:r>
            <a:endParaRPr lang="fr-BE" dirty="0"/>
          </a:p>
          <a:p>
            <a:pPr marL="0" indent="0">
              <a:buNone/>
            </a:pPr>
            <a:r>
              <a:rPr lang="en-GB" dirty="0"/>
              <a:t>The video from Togo shows us the real situation. People working with what they have. The cultural tunes were amazing and so was the creativity; the foot pedal for the washing hands device. </a:t>
            </a:r>
            <a:r>
              <a:rPr lang="en-GB" u="sng" dirty="0"/>
              <a:t>Shared responsibility came out strong</a:t>
            </a:r>
            <a:r>
              <a:rPr lang="en-GB" dirty="0"/>
              <a:t>. The bonus of having </a:t>
            </a:r>
            <a:r>
              <a:rPr lang="en-GB" u="sng" dirty="0"/>
              <a:t>time</a:t>
            </a:r>
            <a:r>
              <a:rPr lang="en-GB" dirty="0"/>
              <a:t> for connections and relationships. This a gift from Covid-19. </a:t>
            </a:r>
            <a:endParaRPr lang="fr-BE" dirty="0"/>
          </a:p>
          <a:p>
            <a:pPr marL="0" indent="0">
              <a:buNone/>
            </a:pPr>
            <a:endParaRPr lang="en-GB" dirty="0"/>
          </a:p>
          <a:p>
            <a:pPr marL="0" indent="0">
              <a:buNone/>
            </a:pPr>
            <a:r>
              <a:rPr lang="en-GB" dirty="0"/>
              <a:t>Group 4</a:t>
            </a:r>
            <a:endParaRPr lang="fr-BE" dirty="0"/>
          </a:p>
          <a:p>
            <a:pPr marL="0" indent="0">
              <a:buNone/>
            </a:pPr>
            <a:r>
              <a:rPr lang="en-GB" dirty="0"/>
              <a:t>What we could see… for example from the body language was that </a:t>
            </a:r>
            <a:r>
              <a:rPr lang="en-GB" u="sng" dirty="0"/>
              <a:t>different skills are valued and shared</a:t>
            </a:r>
            <a:r>
              <a:rPr lang="en-GB" dirty="0"/>
              <a:t>. The situation is getting people to do things together, to become a resilient community showing smiles and kindness.</a:t>
            </a:r>
            <a:endParaRPr lang="fr-BE" dirty="0"/>
          </a:p>
          <a:p>
            <a:pPr marL="0" indent="0">
              <a:buNone/>
            </a:pPr>
            <a:r>
              <a:rPr lang="en-GB" dirty="0"/>
              <a:t> </a:t>
            </a:r>
            <a:endParaRPr lang="fr-BE" dirty="0"/>
          </a:p>
          <a:p>
            <a:pPr marL="0" indent="0">
              <a:buNone/>
            </a:pPr>
            <a:r>
              <a:rPr lang="en-GB" dirty="0"/>
              <a:t>Group 3</a:t>
            </a:r>
            <a:endParaRPr lang="fr-BE" dirty="0"/>
          </a:p>
          <a:p>
            <a:pPr marL="0" indent="0">
              <a:buNone/>
            </a:pPr>
            <a:r>
              <a:rPr lang="en-GB" dirty="0"/>
              <a:t>The videos showed </a:t>
            </a:r>
            <a:r>
              <a:rPr lang="en-GB" u="sng" dirty="0"/>
              <a:t>personal resilience</a:t>
            </a:r>
            <a:r>
              <a:rPr lang="en-GB" dirty="0"/>
              <a:t> and the contrast between places, but everyone doing their best. This brought the following question: “What makes somebody bring resilience forth?”</a:t>
            </a:r>
            <a:endParaRPr lang="fr-BE" dirty="0"/>
          </a:p>
          <a:p>
            <a:pPr marL="0" indent="0">
              <a:buNone/>
            </a:pPr>
            <a:r>
              <a:rPr lang="en-GB" dirty="0"/>
              <a:t> </a:t>
            </a:r>
            <a:endParaRPr lang="fr-BE" dirty="0"/>
          </a:p>
          <a:p>
            <a:pPr marL="0" indent="0">
              <a:buNone/>
            </a:pPr>
            <a:r>
              <a:rPr lang="en-GB" dirty="0"/>
              <a:t>Group 2</a:t>
            </a:r>
            <a:endParaRPr lang="fr-BE" dirty="0"/>
          </a:p>
          <a:p>
            <a:pPr marL="0" indent="0">
              <a:buNone/>
            </a:pPr>
            <a:r>
              <a:rPr lang="en-GB" dirty="0"/>
              <a:t>We reflected on the </a:t>
            </a:r>
            <a:r>
              <a:rPr lang="en-GB" u="sng" dirty="0"/>
              <a:t>importance of art</a:t>
            </a:r>
            <a:r>
              <a:rPr lang="en-GB" dirty="0"/>
              <a:t>, how we take it for granted, underestimate its ability to bring people together. We talked about resilience. Believe that people have the innovations! When systems are strong, people’s resilience weakens, and vice versa.</a:t>
            </a:r>
            <a:endParaRPr lang="fr-BE" dirty="0"/>
          </a:p>
          <a:p>
            <a:pPr marL="0" indent="0">
              <a:buNone/>
            </a:pPr>
            <a:endParaRPr lang="fr-BE" dirty="0"/>
          </a:p>
          <a:p>
            <a:pPr marL="0" indent="0">
              <a:buNone/>
            </a:pPr>
            <a:r>
              <a:rPr lang="en-GB" dirty="0"/>
              <a:t>Group 1</a:t>
            </a:r>
            <a:endParaRPr lang="fr-BE" dirty="0"/>
          </a:p>
          <a:p>
            <a:pPr marL="0" indent="0">
              <a:buNone/>
            </a:pPr>
            <a:r>
              <a:rPr lang="en-GB" dirty="0"/>
              <a:t>The </a:t>
            </a:r>
            <a:r>
              <a:rPr lang="en-GB" u="sng" dirty="0"/>
              <a:t>drive to action</a:t>
            </a:r>
            <a:r>
              <a:rPr lang="en-GB" dirty="0"/>
              <a:t> that we talked about are the feeling of helplessness, care for each other, making a difference for the wider community, seeing that we have the resources and the will to have new skills. With the pandemic, we are thinking differently. </a:t>
            </a:r>
            <a:endParaRPr lang="fr-BE" dirty="0"/>
          </a:p>
        </p:txBody>
      </p:sp>
    </p:spTree>
    <p:extLst>
      <p:ext uri="{BB962C8B-B14F-4D97-AF65-F5344CB8AC3E}">
        <p14:creationId xmlns:p14="http://schemas.microsoft.com/office/powerpoint/2010/main" val="1605718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D2CCE-1B9D-C54C-BF3C-CEF2FC6AEE9F}"/>
              </a:ext>
            </a:extLst>
          </p:cNvPr>
          <p:cNvSpPr>
            <a:spLocks noGrp="1"/>
          </p:cNvSpPr>
          <p:nvPr>
            <p:ph type="title"/>
          </p:nvPr>
        </p:nvSpPr>
        <p:spPr/>
        <p:txBody>
          <a:bodyPr/>
          <a:lstStyle/>
          <a:p>
            <a:r>
              <a:rPr lang="nl-NL" dirty="0" err="1"/>
              <a:t>Discuss</a:t>
            </a:r>
            <a:r>
              <a:rPr lang="nl-NL" dirty="0"/>
              <a:t> in </a:t>
            </a:r>
            <a:r>
              <a:rPr lang="nl-NL" dirty="0" err="1"/>
              <a:t>your</a:t>
            </a:r>
            <a:r>
              <a:rPr lang="nl-NL" dirty="0"/>
              <a:t> </a:t>
            </a:r>
            <a:r>
              <a:rPr lang="nl-NL" dirty="0" err="1"/>
              <a:t>group</a:t>
            </a:r>
            <a:r>
              <a:rPr lang="nl-NL" dirty="0"/>
              <a:t>:</a:t>
            </a:r>
          </a:p>
        </p:txBody>
      </p:sp>
      <p:sp>
        <p:nvSpPr>
          <p:cNvPr id="3" name="Content Placeholder 2">
            <a:extLst>
              <a:ext uri="{FF2B5EF4-FFF2-40B4-BE49-F238E27FC236}">
                <a16:creationId xmlns:a16="http://schemas.microsoft.com/office/drawing/2014/main" id="{A898F1BF-71B8-B44F-B00D-2114932402AB}"/>
              </a:ext>
            </a:extLst>
          </p:cNvPr>
          <p:cNvSpPr>
            <a:spLocks noGrp="1"/>
          </p:cNvSpPr>
          <p:nvPr>
            <p:ph idx="1"/>
          </p:nvPr>
        </p:nvSpPr>
        <p:spPr>
          <a:solidFill>
            <a:srgbClr val="FFC000"/>
          </a:solidFill>
        </p:spPr>
        <p:txBody>
          <a:bodyPr/>
          <a:lstStyle/>
          <a:p>
            <a:pPr marL="0" indent="0">
              <a:buNone/>
            </a:pPr>
            <a:r>
              <a:rPr lang="fr-FR" dirty="0"/>
              <a:t>1. </a:t>
            </a:r>
            <a:r>
              <a:rPr lang="fr-FR" dirty="0" err="1"/>
              <a:t>What</a:t>
            </a:r>
            <a:r>
              <a:rPr lang="fr-FR" dirty="0"/>
              <a:t> have been </a:t>
            </a:r>
            <a:r>
              <a:rPr lang="fr-FR" dirty="0" err="1"/>
              <a:t>my</a:t>
            </a:r>
            <a:r>
              <a:rPr lang="fr-FR" dirty="0"/>
              <a:t> pressing </a:t>
            </a:r>
            <a:r>
              <a:rPr lang="fr-FR" dirty="0" err="1"/>
              <a:t>worries</a:t>
            </a:r>
            <a:r>
              <a:rPr lang="fr-FR" dirty="0"/>
              <a:t>/</a:t>
            </a:r>
            <a:r>
              <a:rPr lang="fr-FR" dirty="0" err="1"/>
              <a:t>concerns</a:t>
            </a:r>
            <a:r>
              <a:rPr lang="fr-FR" dirty="0"/>
              <a:t> in the covid-19 </a:t>
            </a:r>
            <a:r>
              <a:rPr lang="fr-FR" dirty="0" err="1"/>
              <a:t>era</a:t>
            </a:r>
            <a:r>
              <a:rPr lang="fr-FR" dirty="0"/>
              <a:t>?</a:t>
            </a:r>
            <a:endParaRPr lang="fr-FR" b="0" dirty="0">
              <a:effectLst/>
            </a:endParaRPr>
          </a:p>
          <a:p>
            <a:pPr marL="0" indent="0">
              <a:buNone/>
            </a:pPr>
            <a:br>
              <a:rPr lang="fr-FR" b="0" dirty="0">
                <a:effectLst/>
              </a:rPr>
            </a:br>
            <a:r>
              <a:rPr lang="fr-FR" b="0" dirty="0">
                <a:effectLst/>
              </a:rPr>
              <a:t>2. </a:t>
            </a:r>
            <a:r>
              <a:rPr lang="fr-FR" dirty="0" err="1"/>
              <a:t>What</a:t>
            </a:r>
            <a:r>
              <a:rPr lang="fr-FR" dirty="0"/>
              <a:t> </a:t>
            </a:r>
            <a:r>
              <a:rPr lang="fr-FR" dirty="0" err="1"/>
              <a:t>strengths</a:t>
            </a:r>
            <a:r>
              <a:rPr lang="fr-FR" dirty="0"/>
              <a:t> have I </a:t>
            </a:r>
            <a:r>
              <a:rPr lang="fr-FR" dirty="0" err="1"/>
              <a:t>seen</a:t>
            </a:r>
            <a:r>
              <a:rPr lang="fr-FR" dirty="0"/>
              <a:t> in </a:t>
            </a:r>
            <a:r>
              <a:rPr lang="fr-FR" dirty="0" err="1"/>
              <a:t>myself</a:t>
            </a:r>
            <a:r>
              <a:rPr lang="fr-FR" dirty="0"/>
              <a:t>/</a:t>
            </a:r>
            <a:r>
              <a:rPr lang="fr-FR" dirty="0" err="1"/>
              <a:t>my</a:t>
            </a:r>
            <a:r>
              <a:rPr lang="fr-FR" dirty="0"/>
              <a:t> </a:t>
            </a:r>
            <a:r>
              <a:rPr lang="fr-FR" dirty="0" err="1"/>
              <a:t>community</a:t>
            </a:r>
            <a:r>
              <a:rPr lang="fr-FR" dirty="0"/>
              <a:t>/</a:t>
            </a:r>
            <a:r>
              <a:rPr lang="fr-FR" dirty="0" err="1"/>
              <a:t>family</a:t>
            </a:r>
            <a:r>
              <a:rPr lang="fr-FR" dirty="0"/>
              <a:t>/</a:t>
            </a:r>
            <a:r>
              <a:rPr lang="fr-FR" dirty="0" err="1"/>
              <a:t>neigborhood</a:t>
            </a:r>
            <a:r>
              <a:rPr lang="fr-FR" dirty="0"/>
              <a:t>/</a:t>
            </a:r>
            <a:r>
              <a:rPr lang="fr-FR" dirty="0" err="1"/>
              <a:t>workplace</a:t>
            </a:r>
            <a:r>
              <a:rPr lang="fr-FR" dirty="0"/>
              <a:t> </a:t>
            </a:r>
            <a:r>
              <a:rPr lang="fr-FR" dirty="0" err="1"/>
              <a:t>during</a:t>
            </a:r>
            <a:r>
              <a:rPr lang="fr-FR" dirty="0"/>
              <a:t> </a:t>
            </a:r>
            <a:r>
              <a:rPr lang="fr-FR" dirty="0" err="1"/>
              <a:t>this</a:t>
            </a:r>
            <a:r>
              <a:rPr lang="fr-FR" dirty="0"/>
              <a:t> covid-19 </a:t>
            </a:r>
            <a:r>
              <a:rPr lang="fr-FR" dirty="0" err="1"/>
              <a:t>era</a:t>
            </a:r>
            <a:r>
              <a:rPr lang="fr-FR" dirty="0"/>
              <a:t>?</a:t>
            </a:r>
            <a:endParaRPr lang="fr-FR" b="0" dirty="0">
              <a:effectLst/>
            </a:endParaRPr>
          </a:p>
          <a:p>
            <a:pPr marL="0" indent="0">
              <a:buNone/>
            </a:pPr>
            <a:endParaRPr lang="fr-FR" dirty="0"/>
          </a:p>
          <a:p>
            <a:pPr marL="0" indent="0">
              <a:buNone/>
            </a:pPr>
            <a:r>
              <a:rPr lang="fr-FR" dirty="0"/>
              <a:t>3. </a:t>
            </a:r>
            <a:r>
              <a:rPr lang="fr-FR" dirty="0" err="1"/>
              <a:t>What</a:t>
            </a:r>
            <a:r>
              <a:rPr lang="fr-FR" dirty="0"/>
              <a:t> have been </a:t>
            </a:r>
            <a:r>
              <a:rPr lang="fr-FR" dirty="0" err="1"/>
              <a:t>my</a:t>
            </a:r>
            <a:r>
              <a:rPr lang="fr-FR" dirty="0"/>
              <a:t> </a:t>
            </a:r>
            <a:r>
              <a:rPr lang="fr-FR" dirty="0" err="1"/>
              <a:t>greatest</a:t>
            </a:r>
            <a:r>
              <a:rPr lang="fr-FR" dirty="0"/>
              <a:t> </a:t>
            </a:r>
            <a:r>
              <a:rPr lang="fr-FR" dirty="0" err="1"/>
              <a:t>lessons</a:t>
            </a:r>
            <a:r>
              <a:rPr lang="fr-FR" dirty="0"/>
              <a:t> on how </a:t>
            </a:r>
            <a:r>
              <a:rPr lang="fr-FR" dirty="0" err="1"/>
              <a:t>we</a:t>
            </a:r>
            <a:r>
              <a:rPr lang="fr-FR" dirty="0"/>
              <a:t> live </a:t>
            </a:r>
            <a:r>
              <a:rPr lang="fr-FR" dirty="0" err="1"/>
              <a:t>together</a:t>
            </a:r>
            <a:r>
              <a:rPr lang="fr-FR" dirty="0"/>
              <a:t>?</a:t>
            </a:r>
            <a:endParaRPr lang="fr-FR" b="0" dirty="0">
              <a:effectLst/>
            </a:endParaRPr>
          </a:p>
          <a:p>
            <a:pPr marL="0" indent="0">
              <a:buNone/>
            </a:pPr>
            <a:br>
              <a:rPr lang="fr-FR" dirty="0"/>
            </a:br>
            <a:endParaRPr lang="nl-NL" dirty="0"/>
          </a:p>
        </p:txBody>
      </p:sp>
    </p:spTree>
    <p:extLst>
      <p:ext uri="{BB962C8B-B14F-4D97-AF65-F5344CB8AC3E}">
        <p14:creationId xmlns:p14="http://schemas.microsoft.com/office/powerpoint/2010/main" val="618583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18A2F-7997-45D8-9536-BB726B89092D}"/>
              </a:ext>
            </a:extLst>
          </p:cNvPr>
          <p:cNvSpPr>
            <a:spLocks noGrp="1"/>
          </p:cNvSpPr>
          <p:nvPr>
            <p:ph type="title"/>
          </p:nvPr>
        </p:nvSpPr>
        <p:spPr>
          <a:xfrm>
            <a:off x="838200" y="365125"/>
            <a:ext cx="10515600" cy="978645"/>
          </a:xfrm>
        </p:spPr>
        <p:txBody>
          <a:bodyPr/>
          <a:lstStyle/>
          <a:p>
            <a:r>
              <a:rPr lang="en-US" dirty="0"/>
              <a:t>Top two priorities</a:t>
            </a:r>
            <a:endParaRPr lang="fr-BE" dirty="0"/>
          </a:p>
        </p:txBody>
      </p:sp>
      <p:sp>
        <p:nvSpPr>
          <p:cNvPr id="3" name="Content Placeholder 2">
            <a:extLst>
              <a:ext uri="{FF2B5EF4-FFF2-40B4-BE49-F238E27FC236}">
                <a16:creationId xmlns:a16="http://schemas.microsoft.com/office/drawing/2014/main" id="{DE6D7C06-2535-4BAD-9F9B-598D72950FE8}"/>
              </a:ext>
            </a:extLst>
          </p:cNvPr>
          <p:cNvSpPr>
            <a:spLocks noGrp="1"/>
          </p:cNvSpPr>
          <p:nvPr>
            <p:ph idx="1"/>
          </p:nvPr>
        </p:nvSpPr>
        <p:spPr>
          <a:xfrm>
            <a:off x="838200" y="1486894"/>
            <a:ext cx="10515600" cy="4690069"/>
          </a:xfrm>
        </p:spPr>
        <p:txBody>
          <a:bodyPr>
            <a:normAutofit fontScale="47500" lnSpcReduction="20000"/>
          </a:bodyPr>
          <a:lstStyle/>
          <a:p>
            <a:pPr marL="0" indent="0">
              <a:buNone/>
            </a:pPr>
            <a:r>
              <a:rPr lang="en-GB" dirty="0"/>
              <a:t>Group 1</a:t>
            </a:r>
            <a:endParaRPr lang="fr-BE" dirty="0"/>
          </a:p>
          <a:p>
            <a:pPr marL="0" indent="0">
              <a:buNone/>
            </a:pPr>
            <a:r>
              <a:rPr lang="en-GB" dirty="0"/>
              <a:t>We talked about the wider social and economic impact of the pandemic and our fear to see the virus spreading in our community. However, we are quickly adapting, and </a:t>
            </a:r>
            <a:r>
              <a:rPr lang="en-GB" u="sng" dirty="0"/>
              <a:t>we have the ability to come up with new ways to care</a:t>
            </a:r>
            <a:r>
              <a:rPr lang="en-GB" dirty="0"/>
              <a:t>.</a:t>
            </a:r>
            <a:endParaRPr lang="fr-BE" dirty="0"/>
          </a:p>
          <a:p>
            <a:pPr marL="0" indent="0">
              <a:buNone/>
            </a:pPr>
            <a:r>
              <a:rPr lang="en-GB" dirty="0"/>
              <a:t> </a:t>
            </a:r>
            <a:endParaRPr lang="fr-BE" dirty="0"/>
          </a:p>
          <a:p>
            <a:pPr marL="0" indent="0">
              <a:buNone/>
            </a:pPr>
            <a:r>
              <a:rPr lang="en-GB" dirty="0"/>
              <a:t>Group 2</a:t>
            </a:r>
            <a:endParaRPr lang="fr-BE" dirty="0"/>
          </a:p>
          <a:p>
            <a:pPr marL="0" indent="0">
              <a:buNone/>
            </a:pPr>
            <a:r>
              <a:rPr lang="en-GB" dirty="0"/>
              <a:t>It is important to be mindful of each other, to </a:t>
            </a:r>
            <a:r>
              <a:rPr lang="en-GB" u="sng" dirty="0"/>
              <a:t>take the time to listen</a:t>
            </a:r>
            <a:r>
              <a:rPr lang="en-GB" dirty="0"/>
              <a:t> to each other. We all have different concerns, different interpretation and understanding of the situation. There is confusion from so much different information. </a:t>
            </a:r>
            <a:endParaRPr lang="fr-BE" dirty="0"/>
          </a:p>
          <a:p>
            <a:pPr marL="0" indent="0">
              <a:buNone/>
            </a:pPr>
            <a:r>
              <a:rPr lang="en-GB" dirty="0"/>
              <a:t> </a:t>
            </a:r>
            <a:endParaRPr lang="fr-BE" dirty="0"/>
          </a:p>
          <a:p>
            <a:pPr marL="0" indent="0">
              <a:buNone/>
            </a:pPr>
            <a:r>
              <a:rPr lang="en-GB" dirty="0"/>
              <a:t>Group 3</a:t>
            </a:r>
            <a:endParaRPr lang="fr-BE" dirty="0"/>
          </a:p>
          <a:p>
            <a:pPr marL="0" indent="0">
              <a:buNone/>
            </a:pPr>
            <a:r>
              <a:rPr lang="en-GB" dirty="0"/>
              <a:t>Our common concern is our family, that they are OK and they are cared for appropriately.</a:t>
            </a:r>
            <a:endParaRPr lang="fr-BE" dirty="0"/>
          </a:p>
          <a:p>
            <a:pPr marL="0" indent="0">
              <a:buNone/>
            </a:pPr>
            <a:r>
              <a:rPr lang="en-GB" dirty="0"/>
              <a:t>We highlighted the strength of </a:t>
            </a:r>
            <a:r>
              <a:rPr lang="en-GB" u="sng" dirty="0"/>
              <a:t>creativity</a:t>
            </a:r>
            <a:r>
              <a:rPr lang="en-GB" dirty="0"/>
              <a:t>. Knowing that you have the strength to go on.</a:t>
            </a:r>
            <a:endParaRPr lang="fr-BE" dirty="0"/>
          </a:p>
          <a:p>
            <a:pPr marL="0" indent="0">
              <a:buNone/>
            </a:pPr>
            <a:r>
              <a:rPr lang="en-GB" dirty="0"/>
              <a:t> </a:t>
            </a:r>
            <a:endParaRPr lang="fr-BE" dirty="0"/>
          </a:p>
          <a:p>
            <a:pPr marL="0" indent="0">
              <a:buNone/>
            </a:pPr>
            <a:r>
              <a:rPr lang="en-GB" dirty="0"/>
              <a:t>Group 4</a:t>
            </a:r>
            <a:endParaRPr lang="fr-BE" dirty="0"/>
          </a:p>
          <a:p>
            <a:pPr marL="0" indent="0">
              <a:buNone/>
            </a:pPr>
            <a:r>
              <a:rPr lang="en-GB" dirty="0"/>
              <a:t>We realised the similarities between our concerns. Our strength is our resilience. </a:t>
            </a:r>
            <a:r>
              <a:rPr lang="en-GB" u="sng" dirty="0"/>
              <a:t>When in situation of difficulty, we use what is around us</a:t>
            </a:r>
            <a:r>
              <a:rPr lang="en-GB" dirty="0"/>
              <a:t>, the local economy, maybe things we forgot about, creating a better life for ourselves.</a:t>
            </a:r>
            <a:endParaRPr lang="fr-BE" dirty="0"/>
          </a:p>
          <a:p>
            <a:pPr marL="0" indent="0">
              <a:buNone/>
            </a:pPr>
            <a:endParaRPr lang="en-GB" dirty="0"/>
          </a:p>
          <a:p>
            <a:pPr marL="0" indent="0">
              <a:buNone/>
            </a:pPr>
            <a:r>
              <a:rPr lang="en-GB" dirty="0"/>
              <a:t>Group 5</a:t>
            </a:r>
            <a:endParaRPr lang="fr-BE" dirty="0"/>
          </a:p>
          <a:p>
            <a:pPr marL="0" indent="0">
              <a:buNone/>
            </a:pPr>
            <a:r>
              <a:rPr lang="en-GB" dirty="0"/>
              <a:t>Michael shared the practical challenges he is facing simply for getting around. We are all challenged in different ways. We talked about the </a:t>
            </a:r>
            <a:r>
              <a:rPr lang="en-GB" u="sng" dirty="0"/>
              <a:t>diversity and the complexity of the situation</a:t>
            </a:r>
            <a:r>
              <a:rPr lang="en-GB" dirty="0"/>
              <a:t> and that perhaps tensions will arise.</a:t>
            </a:r>
            <a:endParaRPr lang="fr-BE" dirty="0"/>
          </a:p>
          <a:p>
            <a:endParaRPr lang="fr-BE" dirty="0"/>
          </a:p>
        </p:txBody>
      </p:sp>
    </p:spTree>
    <p:extLst>
      <p:ext uri="{BB962C8B-B14F-4D97-AF65-F5344CB8AC3E}">
        <p14:creationId xmlns:p14="http://schemas.microsoft.com/office/powerpoint/2010/main" val="3383538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8C956-E1EC-6C47-9007-5147DF32F1CC}"/>
              </a:ext>
            </a:extLst>
          </p:cNvPr>
          <p:cNvSpPr>
            <a:spLocks noGrp="1"/>
          </p:cNvSpPr>
          <p:nvPr>
            <p:ph type="title"/>
          </p:nvPr>
        </p:nvSpPr>
        <p:spPr/>
        <p:txBody>
          <a:bodyPr/>
          <a:lstStyle/>
          <a:p>
            <a:endParaRPr lang="nl-NL" dirty="0"/>
          </a:p>
        </p:txBody>
      </p:sp>
      <p:pic>
        <p:nvPicPr>
          <p:cNvPr id="4" name="Content Placeholder 3">
            <a:extLst>
              <a:ext uri="{FF2B5EF4-FFF2-40B4-BE49-F238E27FC236}">
                <a16:creationId xmlns:a16="http://schemas.microsoft.com/office/drawing/2014/main" id="{61211860-1531-5A49-AFC1-4C9931F9CD92}"/>
              </a:ext>
            </a:extLst>
          </p:cNvPr>
          <p:cNvPicPr>
            <a:picLocks noGrp="1" noChangeAspect="1"/>
          </p:cNvPicPr>
          <p:nvPr>
            <p:ph idx="1"/>
          </p:nvPr>
        </p:nvPicPr>
        <p:blipFill>
          <a:blip r:embed="rId2"/>
          <a:stretch>
            <a:fillRect/>
          </a:stretch>
        </p:blipFill>
        <p:spPr>
          <a:xfrm>
            <a:off x="838199" y="95175"/>
            <a:ext cx="9491663" cy="6642092"/>
          </a:xfrm>
        </p:spPr>
      </p:pic>
    </p:spTree>
    <p:extLst>
      <p:ext uri="{BB962C8B-B14F-4D97-AF65-F5344CB8AC3E}">
        <p14:creationId xmlns:p14="http://schemas.microsoft.com/office/powerpoint/2010/main" val="2966455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A6639-22B9-A94A-80A2-050084B19D58}"/>
              </a:ext>
            </a:extLst>
          </p:cNvPr>
          <p:cNvSpPr>
            <a:spLocks noGrp="1"/>
          </p:cNvSpPr>
          <p:nvPr>
            <p:ph type="title"/>
          </p:nvPr>
        </p:nvSpPr>
        <p:spPr/>
        <p:txBody>
          <a:bodyPr/>
          <a:lstStyle/>
          <a:p>
            <a:endParaRPr lang="nl-NL"/>
          </a:p>
        </p:txBody>
      </p:sp>
      <p:pic>
        <p:nvPicPr>
          <p:cNvPr id="5" name="Content Placeholder 4">
            <a:extLst>
              <a:ext uri="{FF2B5EF4-FFF2-40B4-BE49-F238E27FC236}">
                <a16:creationId xmlns:a16="http://schemas.microsoft.com/office/drawing/2014/main" id="{03AC4E0A-719C-7D4D-BD39-0AD4A93649F4}"/>
              </a:ext>
            </a:extLst>
          </p:cNvPr>
          <p:cNvPicPr>
            <a:picLocks noGrp="1" noChangeAspect="1"/>
          </p:cNvPicPr>
          <p:nvPr>
            <p:ph idx="1"/>
          </p:nvPr>
        </p:nvPicPr>
        <p:blipFill>
          <a:blip r:embed="rId2"/>
          <a:stretch>
            <a:fillRect/>
          </a:stretch>
        </p:blipFill>
        <p:spPr>
          <a:xfrm>
            <a:off x="838200" y="79013"/>
            <a:ext cx="10391775" cy="6778988"/>
          </a:xfrm>
        </p:spPr>
      </p:pic>
    </p:spTree>
    <p:extLst>
      <p:ext uri="{BB962C8B-B14F-4D97-AF65-F5344CB8AC3E}">
        <p14:creationId xmlns:p14="http://schemas.microsoft.com/office/powerpoint/2010/main" val="1736258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5CDAF4D-CAB7-A643-9577-04E7C17BB552}"/>
              </a:ext>
            </a:extLst>
          </p:cNvPr>
          <p:cNvSpPr>
            <a:spLocks noGrp="1"/>
          </p:cNvSpPr>
          <p:nvPr>
            <p:ph type="title"/>
          </p:nvPr>
        </p:nvSpPr>
        <p:spPr>
          <a:xfrm>
            <a:off x="391378" y="320675"/>
            <a:ext cx="11407487" cy="1325563"/>
          </a:xfrm>
        </p:spPr>
        <p:txBody>
          <a:bodyPr>
            <a:normAutofit/>
          </a:bodyPr>
          <a:lstStyle/>
          <a:p>
            <a:pPr algn="ctr"/>
            <a:r>
              <a:rPr lang="nl-NL" sz="4200" i="1" dirty="0" err="1">
                <a:solidFill>
                  <a:schemeClr val="accent5"/>
                </a:solidFill>
              </a:rPr>
              <a:t>Thank</a:t>
            </a:r>
            <a:r>
              <a:rPr lang="nl-NL" sz="4200" i="1" dirty="0">
                <a:solidFill>
                  <a:schemeClr val="accent5"/>
                </a:solidFill>
              </a:rPr>
              <a:t> </a:t>
            </a:r>
            <a:r>
              <a:rPr lang="nl-NL" sz="4200" i="1" dirty="0" err="1">
                <a:solidFill>
                  <a:schemeClr val="accent5"/>
                </a:solidFill>
              </a:rPr>
              <a:t>you</a:t>
            </a:r>
            <a:r>
              <a:rPr lang="nl-NL" sz="4200" i="1" dirty="0">
                <a:solidFill>
                  <a:schemeClr val="accent5"/>
                </a:solidFill>
              </a:rPr>
              <a:t> </a:t>
            </a:r>
            <a:r>
              <a:rPr lang="nl-NL" sz="4200" i="1" dirty="0" err="1">
                <a:solidFill>
                  <a:schemeClr val="accent5"/>
                </a:solidFill>
              </a:rPr>
              <a:t>for</a:t>
            </a:r>
            <a:r>
              <a:rPr lang="nl-NL" sz="4200" i="1" dirty="0">
                <a:solidFill>
                  <a:schemeClr val="accent5"/>
                </a:solidFill>
              </a:rPr>
              <a:t> </a:t>
            </a:r>
            <a:r>
              <a:rPr lang="nl-NL" sz="4200" i="1" dirty="0" err="1">
                <a:solidFill>
                  <a:schemeClr val="accent5"/>
                </a:solidFill>
              </a:rPr>
              <a:t>showing</a:t>
            </a:r>
            <a:r>
              <a:rPr lang="nl-NL" sz="4200" i="1" dirty="0">
                <a:solidFill>
                  <a:schemeClr val="accent5"/>
                </a:solidFill>
              </a:rPr>
              <a:t> </a:t>
            </a:r>
            <a:r>
              <a:rPr lang="nl-NL" sz="4200" i="1" dirty="0" err="1">
                <a:solidFill>
                  <a:schemeClr val="accent5"/>
                </a:solidFill>
              </a:rPr>
              <a:t>who</a:t>
            </a:r>
            <a:r>
              <a:rPr lang="nl-NL" sz="4200" i="1" dirty="0">
                <a:solidFill>
                  <a:schemeClr val="accent5"/>
                </a:solidFill>
              </a:rPr>
              <a:t> </a:t>
            </a:r>
            <a:r>
              <a:rPr lang="nl-NL" sz="4200" i="1" dirty="0" err="1">
                <a:solidFill>
                  <a:schemeClr val="accent5"/>
                </a:solidFill>
              </a:rPr>
              <a:t>you</a:t>
            </a:r>
            <a:r>
              <a:rPr lang="nl-NL" sz="4200" i="1" dirty="0">
                <a:solidFill>
                  <a:schemeClr val="accent5"/>
                </a:solidFill>
              </a:rPr>
              <a:t> are </a:t>
            </a:r>
            <a:r>
              <a:rPr lang="nl-NL" sz="4200" i="1" dirty="0" err="1">
                <a:solidFill>
                  <a:schemeClr val="accent5"/>
                </a:solidFill>
              </a:rPr>
              <a:t>behind</a:t>
            </a:r>
            <a:r>
              <a:rPr lang="nl-NL" sz="4200" i="1" dirty="0">
                <a:solidFill>
                  <a:schemeClr val="accent5"/>
                </a:solidFill>
              </a:rPr>
              <a:t> </a:t>
            </a:r>
            <a:r>
              <a:rPr lang="nl-NL" sz="4200" i="1" dirty="0" err="1">
                <a:solidFill>
                  <a:schemeClr val="accent5"/>
                </a:solidFill>
              </a:rPr>
              <a:t>your</a:t>
            </a:r>
            <a:r>
              <a:rPr lang="nl-NL" sz="4200" i="1" dirty="0">
                <a:solidFill>
                  <a:schemeClr val="accent5"/>
                </a:solidFill>
              </a:rPr>
              <a:t> </a:t>
            </a:r>
            <a:r>
              <a:rPr lang="nl-NL" sz="4200" i="1" dirty="0" err="1">
                <a:solidFill>
                  <a:schemeClr val="accent5"/>
                </a:solidFill>
              </a:rPr>
              <a:t>mask</a:t>
            </a:r>
            <a:r>
              <a:rPr lang="nl-NL" sz="4200" i="1" dirty="0">
                <a:solidFill>
                  <a:schemeClr val="accent5"/>
                </a:solidFill>
              </a:rPr>
              <a:t>!</a:t>
            </a:r>
          </a:p>
        </p:txBody>
      </p:sp>
      <p:graphicFrame>
        <p:nvGraphicFramePr>
          <p:cNvPr id="5" name="Content Placeholder 2">
            <a:extLst>
              <a:ext uri="{FF2B5EF4-FFF2-40B4-BE49-F238E27FC236}">
                <a16:creationId xmlns:a16="http://schemas.microsoft.com/office/drawing/2014/main" id="{B2F48F0F-EC77-490A-8F0F-782B6B11F0BF}"/>
              </a:ext>
            </a:extLst>
          </p:cNvPr>
          <p:cNvGraphicFramePr>
            <a:graphicFrameLocks noGrp="1"/>
          </p:cNvGraphicFramePr>
          <p:nvPr>
            <p:ph idx="1"/>
            <p:extLst>
              <p:ext uri="{D42A27DB-BD31-4B8C-83A1-F6EECF244321}">
                <p14:modId xmlns:p14="http://schemas.microsoft.com/office/powerpoint/2010/main" val="3329078030"/>
              </p:ext>
            </p:extLst>
          </p:nvPr>
        </p:nvGraphicFramePr>
        <p:xfrm>
          <a:off x="391379" y="1825625"/>
          <a:ext cx="1140748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309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3AECEA-EA78-46DB-B312-00E3FFE47488}"/>
              </a:ext>
            </a:extLst>
          </p:cNvPr>
          <p:cNvSpPr/>
          <p:nvPr/>
        </p:nvSpPr>
        <p:spPr>
          <a:xfrm>
            <a:off x="1204583" y="812899"/>
            <a:ext cx="9927242" cy="5539978"/>
          </a:xfrm>
          <a:prstGeom prst="rect">
            <a:avLst/>
          </a:prstGeom>
        </p:spPr>
        <p:txBody>
          <a:bodyPr wrap="square">
            <a:spAutoFit/>
          </a:bodyPr>
          <a:lstStyle/>
          <a:p>
            <a:r>
              <a:rPr lang="en-GB" sz="2800" b="1" dirty="0"/>
              <a:t>“Why did it take a crisis to bring us together?”</a:t>
            </a:r>
            <a:endParaRPr lang="fr-BE" sz="2800" b="1" dirty="0"/>
          </a:p>
          <a:p>
            <a:r>
              <a:rPr lang="en-GB" sz="2800" b="1" dirty="0">
                <a:latin typeface="+mj-lt"/>
              </a:rPr>
              <a:t>And more inspiring quotes:</a:t>
            </a:r>
          </a:p>
          <a:p>
            <a:endParaRPr lang="en-GB" dirty="0">
              <a:latin typeface="+mj-lt"/>
            </a:endParaRPr>
          </a:p>
          <a:p>
            <a:r>
              <a:rPr lang="en-GB" dirty="0">
                <a:latin typeface="+mj-lt"/>
              </a:rPr>
              <a:t>“See the world with different lenses.” </a:t>
            </a:r>
            <a:r>
              <a:rPr lang="en-GB" i="1" dirty="0" err="1">
                <a:latin typeface="+mj-lt"/>
              </a:rPr>
              <a:t>Meble</a:t>
            </a:r>
            <a:r>
              <a:rPr lang="en-GB" i="1" dirty="0">
                <a:latin typeface="+mj-lt"/>
              </a:rPr>
              <a:t> </a:t>
            </a:r>
          </a:p>
          <a:p>
            <a:r>
              <a:rPr lang="en-GB" dirty="0">
                <a:latin typeface="+mj-lt"/>
              </a:rPr>
              <a:t>“Creativity is the unsung hero of Covid-19.” </a:t>
            </a:r>
            <a:r>
              <a:rPr lang="en-GB" i="1" dirty="0">
                <a:latin typeface="+mj-lt"/>
              </a:rPr>
              <a:t>Teri</a:t>
            </a:r>
            <a:endParaRPr lang="fr-BE" i="1" dirty="0">
              <a:latin typeface="+mj-lt"/>
            </a:endParaRPr>
          </a:p>
          <a:p>
            <a:r>
              <a:rPr lang="en-GB" dirty="0">
                <a:latin typeface="+mj-lt"/>
              </a:rPr>
              <a:t> </a:t>
            </a:r>
            <a:endParaRPr lang="fr-BE" dirty="0">
              <a:latin typeface="+mj-lt"/>
            </a:endParaRPr>
          </a:p>
          <a:p>
            <a:r>
              <a:rPr lang="en-GB" dirty="0">
                <a:latin typeface="+mj-lt"/>
              </a:rPr>
              <a:t> “Shining a light on people who prove that we can respond.” </a:t>
            </a:r>
            <a:r>
              <a:rPr lang="en-GB" i="1" dirty="0" err="1">
                <a:latin typeface="+mj-lt"/>
              </a:rPr>
              <a:t>Marlou</a:t>
            </a:r>
            <a:r>
              <a:rPr lang="en-GB" i="1" dirty="0">
                <a:latin typeface="+mj-lt"/>
              </a:rPr>
              <a:t> </a:t>
            </a:r>
          </a:p>
          <a:p>
            <a:r>
              <a:rPr lang="en-GB" dirty="0">
                <a:latin typeface="+mj-lt"/>
              </a:rPr>
              <a:t>“Our concern with our work as community developers is that people become dependent on food banks, etc. We want to come up with the right solutions, trusting people to find them themselves.” </a:t>
            </a:r>
            <a:r>
              <a:rPr lang="en-GB" i="1" dirty="0">
                <a:latin typeface="+mj-lt"/>
              </a:rPr>
              <a:t>Roisin </a:t>
            </a:r>
            <a:r>
              <a:rPr lang="en-GB" dirty="0">
                <a:latin typeface="+mj-lt"/>
              </a:rPr>
              <a:t> </a:t>
            </a:r>
            <a:endParaRPr lang="fr-BE" dirty="0">
              <a:latin typeface="+mj-lt"/>
            </a:endParaRPr>
          </a:p>
          <a:p>
            <a:r>
              <a:rPr lang="en-GB" dirty="0">
                <a:latin typeface="+mj-lt"/>
              </a:rPr>
              <a:t>“Universal experience, yes - but not the same in any way - we may all be in the same storm, but we are definitely not in the same boat. The videos Group 3 watched highlighted that.” </a:t>
            </a:r>
            <a:r>
              <a:rPr lang="en-GB" i="1" dirty="0">
                <a:latin typeface="+mj-lt"/>
              </a:rPr>
              <a:t>Anita</a:t>
            </a:r>
            <a:r>
              <a:rPr lang="en-GB" dirty="0">
                <a:latin typeface="+mj-lt"/>
              </a:rPr>
              <a:t> </a:t>
            </a:r>
          </a:p>
          <a:p>
            <a:r>
              <a:rPr lang="en-GB" dirty="0">
                <a:latin typeface="+mj-lt"/>
              </a:rPr>
              <a:t>“Knowing our neighbours better, deepening connections, stimulating and supporting each other is real living. Hopefully, we will continue living that way.” </a:t>
            </a:r>
            <a:r>
              <a:rPr lang="en-GB" i="1" dirty="0" err="1">
                <a:latin typeface="+mj-lt"/>
              </a:rPr>
              <a:t>Meble</a:t>
            </a:r>
            <a:r>
              <a:rPr lang="en-GB" dirty="0">
                <a:latin typeface="+mj-lt"/>
              </a:rPr>
              <a:t> </a:t>
            </a:r>
          </a:p>
          <a:p>
            <a:r>
              <a:rPr lang="en-GB" dirty="0">
                <a:latin typeface="+mj-lt"/>
              </a:rPr>
              <a:t>“We need to think globally. It is about our future together.” </a:t>
            </a:r>
            <a:r>
              <a:rPr lang="en-GB" i="1" dirty="0" err="1">
                <a:latin typeface="+mj-lt"/>
              </a:rPr>
              <a:t>Tery</a:t>
            </a:r>
            <a:r>
              <a:rPr lang="en-GB" dirty="0">
                <a:latin typeface="+mj-lt"/>
              </a:rPr>
              <a:t> </a:t>
            </a:r>
            <a:endParaRPr lang="fr-BE" dirty="0">
              <a:latin typeface="+mj-lt"/>
            </a:endParaRPr>
          </a:p>
          <a:p>
            <a:r>
              <a:rPr lang="en-GB" dirty="0">
                <a:latin typeface="+mj-lt"/>
              </a:rPr>
              <a:t> </a:t>
            </a:r>
            <a:endParaRPr lang="fr-BE" dirty="0">
              <a:latin typeface="+mj-lt"/>
            </a:endParaRPr>
          </a:p>
          <a:p>
            <a:r>
              <a:rPr lang="en-GB" dirty="0">
                <a:latin typeface="+mj-lt"/>
              </a:rPr>
              <a:t> “I have seen the same inspiration happening in my place, an immense kindness no matter what their walk of life is and where they are coming from.” </a:t>
            </a:r>
            <a:r>
              <a:rPr lang="en-GB" i="1" dirty="0">
                <a:latin typeface="+mj-lt"/>
              </a:rPr>
              <a:t>Mohamed</a:t>
            </a:r>
            <a:r>
              <a:rPr lang="en-GB" dirty="0">
                <a:latin typeface="+mj-lt"/>
              </a:rPr>
              <a:t>  </a:t>
            </a:r>
            <a:endParaRPr lang="fr-BE" dirty="0">
              <a:latin typeface="+mj-lt"/>
            </a:endParaRPr>
          </a:p>
          <a:p>
            <a:r>
              <a:rPr lang="en-GB" dirty="0">
                <a:latin typeface="+mj-lt"/>
              </a:rPr>
              <a:t>“I was blessed many years ago when Rituu explained SALT to me.” </a:t>
            </a:r>
            <a:r>
              <a:rPr lang="en-GB" i="1" dirty="0">
                <a:latin typeface="+mj-lt"/>
              </a:rPr>
              <a:t>Michelle</a:t>
            </a:r>
            <a:r>
              <a:rPr lang="en-GB" dirty="0">
                <a:latin typeface="+mj-lt"/>
              </a:rPr>
              <a:t> </a:t>
            </a:r>
            <a:r>
              <a:rPr lang="en-US" sz="2800" dirty="0">
                <a:solidFill>
                  <a:srgbClr val="000000"/>
                </a:solidFill>
                <a:latin typeface="+mj-lt"/>
              </a:rPr>
              <a:t> </a:t>
            </a:r>
            <a:endParaRPr lang="fr-BE" sz="2800" dirty="0">
              <a:latin typeface="+mj-lt"/>
            </a:endParaRPr>
          </a:p>
        </p:txBody>
      </p:sp>
    </p:spTree>
    <p:extLst>
      <p:ext uri="{BB962C8B-B14F-4D97-AF65-F5344CB8AC3E}">
        <p14:creationId xmlns:p14="http://schemas.microsoft.com/office/powerpoint/2010/main" val="1987200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5E4F47-B148-49E0-B472-BBF149315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A2CE8EB-F719-4F84-9E91-F538438CAC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F3972E2-E849-1C4E-8CB9-1215558E58EB}"/>
              </a:ext>
            </a:extLst>
          </p:cNvPr>
          <p:cNvSpPr>
            <a:spLocks noGrp="1"/>
          </p:cNvSpPr>
          <p:nvPr>
            <p:ph type="title"/>
          </p:nvPr>
        </p:nvSpPr>
        <p:spPr>
          <a:xfrm>
            <a:off x="6421721" y="581159"/>
            <a:ext cx="4962349" cy="1675847"/>
          </a:xfrm>
        </p:spPr>
        <p:txBody>
          <a:bodyPr>
            <a:normAutofit/>
          </a:bodyPr>
          <a:lstStyle/>
          <a:p>
            <a:r>
              <a:rPr lang="nl-NL" sz="3600" dirty="0">
                <a:solidFill>
                  <a:srgbClr val="000000"/>
                </a:solidFill>
              </a:rPr>
              <a:t>STAY IN TOUCH</a:t>
            </a:r>
          </a:p>
        </p:txBody>
      </p:sp>
      <p:sp>
        <p:nvSpPr>
          <p:cNvPr id="14" name="Freeform 50">
            <a:extLst>
              <a:ext uri="{FF2B5EF4-FFF2-40B4-BE49-F238E27FC236}">
                <a16:creationId xmlns:a16="http://schemas.microsoft.com/office/drawing/2014/main" id="{684BF3E1-C321-4F38-85CF-FEBBEEC15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A5C8E988-65ED-9746-A27A-205CDFF18B25}"/>
              </a:ext>
            </a:extLst>
          </p:cNvPr>
          <p:cNvPicPr>
            <a:picLocks noChangeAspect="1"/>
          </p:cNvPicPr>
          <p:nvPr/>
        </p:nvPicPr>
        <p:blipFill>
          <a:blip r:embed="rId3"/>
          <a:stretch>
            <a:fillRect/>
          </a:stretch>
        </p:blipFill>
        <p:spPr>
          <a:xfrm>
            <a:off x="338328" y="1835189"/>
            <a:ext cx="4142232" cy="4111165"/>
          </a:xfrm>
          <a:prstGeom prst="rect">
            <a:avLst/>
          </a:prstGeom>
        </p:spPr>
      </p:pic>
      <p:sp>
        <p:nvSpPr>
          <p:cNvPr id="3" name="Content Placeholder 2">
            <a:extLst>
              <a:ext uri="{FF2B5EF4-FFF2-40B4-BE49-F238E27FC236}">
                <a16:creationId xmlns:a16="http://schemas.microsoft.com/office/drawing/2014/main" id="{F31F7F6E-3342-1848-B2CE-289AEB042CED}"/>
              </a:ext>
            </a:extLst>
          </p:cNvPr>
          <p:cNvSpPr>
            <a:spLocks noGrp="1"/>
          </p:cNvSpPr>
          <p:nvPr>
            <p:ph idx="1"/>
          </p:nvPr>
        </p:nvSpPr>
        <p:spPr>
          <a:xfrm>
            <a:off x="6421722" y="1835188"/>
            <a:ext cx="4962348" cy="4808499"/>
          </a:xfrm>
        </p:spPr>
        <p:txBody>
          <a:bodyPr anchor="t">
            <a:normAutofit/>
          </a:bodyPr>
          <a:lstStyle/>
          <a:p>
            <a:pPr marL="0" indent="0">
              <a:buNone/>
            </a:pPr>
            <a:r>
              <a:rPr lang="nl-NL" sz="2000" b="1" dirty="0">
                <a:solidFill>
                  <a:srgbClr val="000000"/>
                </a:solidFill>
              </a:rPr>
              <a:t>The </a:t>
            </a:r>
            <a:r>
              <a:rPr lang="nl-NL" sz="2000" b="1" dirty="0" err="1">
                <a:solidFill>
                  <a:srgbClr val="000000"/>
                </a:solidFill>
              </a:rPr>
              <a:t>Constellation</a:t>
            </a:r>
            <a:r>
              <a:rPr lang="nl-NL" sz="2000" b="1" dirty="0">
                <a:solidFill>
                  <a:srgbClr val="000000"/>
                </a:solidFill>
              </a:rPr>
              <a:t>: </a:t>
            </a:r>
          </a:p>
          <a:p>
            <a:pPr marL="0" indent="0">
              <a:buNone/>
            </a:pPr>
            <a:r>
              <a:rPr lang="nl-NL" sz="2000" dirty="0" err="1">
                <a:solidFill>
                  <a:srgbClr val="000000"/>
                </a:solidFill>
              </a:rPr>
              <a:t>communitylifecompetence.org</a:t>
            </a:r>
            <a:endParaRPr lang="nl-NL" sz="2000" dirty="0">
              <a:solidFill>
                <a:srgbClr val="000000"/>
              </a:solidFill>
            </a:endParaRPr>
          </a:p>
          <a:p>
            <a:pPr marL="0" indent="0">
              <a:buNone/>
            </a:pPr>
            <a:r>
              <a:rPr lang="fr-FR" sz="2000" dirty="0">
                <a:solidFill>
                  <a:srgbClr val="000000"/>
                </a:solidFill>
                <a:hlinkClick r:id="rId4"/>
              </a:rPr>
              <a:t>https://www.facebook.com/constellationclcp/</a:t>
            </a:r>
            <a:endParaRPr lang="nl-NL" sz="2000" dirty="0">
              <a:solidFill>
                <a:srgbClr val="000000"/>
              </a:solidFill>
            </a:endParaRPr>
          </a:p>
          <a:p>
            <a:pPr marL="0" indent="0">
              <a:buNone/>
            </a:pPr>
            <a:endParaRPr lang="nl-NL" sz="2000" dirty="0">
              <a:solidFill>
                <a:srgbClr val="000000"/>
              </a:solidFill>
            </a:endParaRPr>
          </a:p>
          <a:p>
            <a:pPr marL="0" indent="0">
              <a:buNone/>
            </a:pPr>
            <a:r>
              <a:rPr lang="nl-NL" sz="2000" b="1" dirty="0" err="1">
                <a:solidFill>
                  <a:srgbClr val="000000"/>
                </a:solidFill>
              </a:rPr>
              <a:t>Behind</a:t>
            </a:r>
            <a:r>
              <a:rPr lang="nl-NL" sz="2000" b="1" dirty="0">
                <a:solidFill>
                  <a:srgbClr val="000000"/>
                </a:solidFill>
              </a:rPr>
              <a:t> The </a:t>
            </a:r>
            <a:r>
              <a:rPr lang="nl-NL" sz="2000" b="1" dirty="0" err="1">
                <a:solidFill>
                  <a:srgbClr val="000000"/>
                </a:solidFill>
              </a:rPr>
              <a:t>Mask</a:t>
            </a:r>
            <a:r>
              <a:rPr lang="nl-NL" sz="2000" b="1" dirty="0">
                <a:solidFill>
                  <a:srgbClr val="000000"/>
                </a:solidFill>
              </a:rPr>
              <a:t> </a:t>
            </a:r>
            <a:r>
              <a:rPr lang="nl-NL" sz="2000" b="1" dirty="0" err="1">
                <a:solidFill>
                  <a:srgbClr val="000000"/>
                </a:solidFill>
              </a:rPr>
              <a:t>movies</a:t>
            </a:r>
            <a:r>
              <a:rPr lang="nl-NL" sz="2000" b="1" dirty="0">
                <a:solidFill>
                  <a:srgbClr val="000000"/>
                </a:solidFill>
              </a:rPr>
              <a:t> </a:t>
            </a:r>
            <a:r>
              <a:rPr lang="nl-NL" sz="2000" b="1" dirty="0" err="1">
                <a:solidFill>
                  <a:srgbClr val="000000"/>
                </a:solidFill>
              </a:rPr>
              <a:t>and</a:t>
            </a:r>
            <a:r>
              <a:rPr lang="nl-NL" sz="2000" b="1" dirty="0">
                <a:solidFill>
                  <a:srgbClr val="000000"/>
                </a:solidFill>
              </a:rPr>
              <a:t> more</a:t>
            </a:r>
            <a:r>
              <a:rPr lang="nl-NL" sz="2000" dirty="0">
                <a:solidFill>
                  <a:srgbClr val="000000"/>
                </a:solidFill>
              </a:rPr>
              <a:t>: </a:t>
            </a:r>
          </a:p>
          <a:p>
            <a:pPr marL="0" indent="0">
              <a:buNone/>
            </a:pPr>
            <a:r>
              <a:rPr lang="nl-NL" sz="2000" dirty="0">
                <a:solidFill>
                  <a:srgbClr val="000000"/>
                </a:solidFill>
                <a:hlinkClick r:id="rId5"/>
              </a:rPr>
              <a:t>asyouopenyoureyes.com</a:t>
            </a:r>
            <a:endParaRPr lang="nl-NL" sz="2000" dirty="0">
              <a:solidFill>
                <a:srgbClr val="000000"/>
              </a:solidFill>
            </a:endParaRPr>
          </a:p>
          <a:p>
            <a:pPr marL="0" indent="0">
              <a:buNone/>
            </a:pPr>
            <a:r>
              <a:rPr lang="fr-FR" sz="2000" dirty="0">
                <a:solidFill>
                  <a:srgbClr val="000000"/>
                </a:solidFill>
                <a:hlinkClick r:id="rId6"/>
              </a:rPr>
              <a:t>https://www.facebook.com/ayopenye/</a:t>
            </a:r>
            <a:endParaRPr lang="nl-NL" sz="2000" dirty="0">
              <a:solidFill>
                <a:srgbClr val="000000"/>
              </a:solidFill>
            </a:endParaRPr>
          </a:p>
          <a:p>
            <a:endParaRPr lang="nl-NL" sz="2000" dirty="0">
              <a:solidFill>
                <a:srgbClr val="000000"/>
              </a:solidFill>
            </a:endParaRPr>
          </a:p>
          <a:p>
            <a:pPr marL="0" indent="0">
              <a:buNone/>
            </a:pPr>
            <a:endParaRPr lang="nl-NL" sz="2000" dirty="0">
              <a:solidFill>
                <a:srgbClr val="000000"/>
              </a:solidFill>
            </a:endParaRPr>
          </a:p>
          <a:p>
            <a:r>
              <a:rPr lang="nl-NL" sz="2000" dirty="0">
                <a:solidFill>
                  <a:srgbClr val="000000"/>
                </a:solidFill>
                <a:hlinkClick r:id="rId7"/>
              </a:rPr>
              <a:t>Meble@communitylifecompetence.org</a:t>
            </a:r>
            <a:endParaRPr lang="nl-NL" sz="2000" dirty="0">
              <a:solidFill>
                <a:srgbClr val="000000"/>
              </a:solidFill>
            </a:endParaRPr>
          </a:p>
          <a:p>
            <a:r>
              <a:rPr lang="nl-NL" sz="2000" dirty="0" err="1">
                <a:solidFill>
                  <a:srgbClr val="000000"/>
                </a:solidFill>
              </a:rPr>
              <a:t>Marlou@</a:t>
            </a:r>
            <a:r>
              <a:rPr lang="nl-NL" sz="2000" dirty="0" err="1">
                <a:solidFill>
                  <a:srgbClr val="000000"/>
                </a:solidFill>
                <a:hlinkClick r:id="rId7"/>
              </a:rPr>
              <a:t>communitylifecompetence.org</a:t>
            </a:r>
            <a:endParaRPr lang="nl-NL" sz="2000" dirty="0">
              <a:solidFill>
                <a:srgbClr val="000000"/>
              </a:solidFill>
            </a:endParaRPr>
          </a:p>
          <a:p>
            <a:r>
              <a:rPr lang="nl-NL" sz="2000" dirty="0" err="1">
                <a:solidFill>
                  <a:srgbClr val="000000"/>
                </a:solidFill>
              </a:rPr>
              <a:t>Marie@</a:t>
            </a:r>
            <a:r>
              <a:rPr lang="nl-NL" sz="2000" dirty="0" err="1">
                <a:solidFill>
                  <a:srgbClr val="000000"/>
                </a:solidFill>
                <a:hlinkClick r:id="rId7"/>
              </a:rPr>
              <a:t>communitylifecompetence.org</a:t>
            </a:r>
            <a:endParaRPr lang="nl-NL" sz="2000" dirty="0">
              <a:solidFill>
                <a:srgbClr val="000000"/>
              </a:solidFill>
            </a:endParaRPr>
          </a:p>
          <a:p>
            <a:endParaRPr lang="nl-NL" sz="1100" dirty="0">
              <a:solidFill>
                <a:srgbClr val="000000"/>
              </a:solidFill>
            </a:endParaRPr>
          </a:p>
        </p:txBody>
      </p:sp>
    </p:spTree>
    <p:extLst>
      <p:ext uri="{BB962C8B-B14F-4D97-AF65-F5344CB8AC3E}">
        <p14:creationId xmlns:p14="http://schemas.microsoft.com/office/powerpoint/2010/main" val="1992641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295E7F-EA66-480B-B001-C8BE7CD61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4ACCA4-7B9A-7A45-98E4-88C1D2376022}"/>
              </a:ext>
            </a:extLst>
          </p:cNvPr>
          <p:cNvSpPr>
            <a:spLocks noGrp="1"/>
          </p:cNvSpPr>
          <p:nvPr>
            <p:ph type="title"/>
          </p:nvPr>
        </p:nvSpPr>
        <p:spPr>
          <a:xfrm>
            <a:off x="718687" y="5091762"/>
            <a:ext cx="6448232" cy="1264588"/>
          </a:xfrm>
        </p:spPr>
        <p:txBody>
          <a:bodyPr vert="horz" lIns="91440" tIns="45720" rIns="91440" bIns="45720" rtlCol="0" anchor="ctr">
            <a:normAutofit/>
          </a:bodyPr>
          <a:lstStyle/>
          <a:p>
            <a:pPr algn="r"/>
            <a:r>
              <a:rPr lang="en-US" sz="3600" dirty="0">
                <a:solidFill>
                  <a:srgbClr val="FFFFFF"/>
                </a:solidFill>
              </a:rPr>
              <a:t>Harvesting Strengths developed</a:t>
            </a:r>
            <a:br>
              <a:rPr lang="en-US" sz="3600" dirty="0">
                <a:solidFill>
                  <a:srgbClr val="FFFFFF"/>
                </a:solidFill>
              </a:rPr>
            </a:br>
            <a:r>
              <a:rPr lang="en-US" sz="3600" dirty="0">
                <a:solidFill>
                  <a:srgbClr val="FFFFFF"/>
                </a:solidFill>
              </a:rPr>
              <a:t> ‘Behind the Mask'</a:t>
            </a:r>
          </a:p>
        </p:txBody>
      </p:sp>
      <p:pic>
        <p:nvPicPr>
          <p:cNvPr id="5" name="Content Placeholder 4">
            <a:extLst>
              <a:ext uri="{FF2B5EF4-FFF2-40B4-BE49-F238E27FC236}">
                <a16:creationId xmlns:a16="http://schemas.microsoft.com/office/drawing/2014/main" id="{15116862-D6F1-B043-AE90-FD1A9771644D}"/>
              </a:ext>
            </a:extLst>
          </p:cNvPr>
          <p:cNvPicPr>
            <a:picLocks noGrp="1" noChangeAspect="1"/>
          </p:cNvPicPr>
          <p:nvPr>
            <p:ph idx="1"/>
          </p:nvPr>
        </p:nvPicPr>
        <p:blipFill rotWithShape="1">
          <a:blip r:embed="rId2"/>
          <a:srcRect l="137" r="2160" b="-2"/>
          <a:stretch/>
        </p:blipFill>
        <p:spPr>
          <a:xfrm>
            <a:off x="320040" y="320040"/>
            <a:ext cx="11548872" cy="4462272"/>
          </a:xfrm>
          <a:prstGeom prst="rect">
            <a:avLst/>
          </a:prstGeom>
        </p:spPr>
      </p:pic>
      <p:cxnSp>
        <p:nvCxnSpPr>
          <p:cNvPr id="12" name="Straight Connector 11">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1550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57241E-EC6F-7044-B0CE-D913460B152D}"/>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kern="1200">
                <a:solidFill>
                  <a:schemeClr val="tx1"/>
                </a:solidFill>
                <a:latin typeface="+mj-lt"/>
                <a:ea typeface="+mj-ea"/>
                <a:cs typeface="+mj-cs"/>
              </a:rPr>
              <a:t>Welcome!</a:t>
            </a:r>
            <a:br>
              <a:rPr lang="en-US" sz="7200" kern="1200">
                <a:solidFill>
                  <a:schemeClr val="tx1"/>
                </a:solidFill>
                <a:latin typeface="+mj-lt"/>
                <a:ea typeface="+mj-ea"/>
                <a:cs typeface="+mj-cs"/>
              </a:rPr>
            </a:br>
            <a:r>
              <a:rPr lang="en-US" sz="7200" kern="1200">
                <a:solidFill>
                  <a:schemeClr val="tx1"/>
                </a:solidFill>
                <a:latin typeface="+mj-lt"/>
                <a:ea typeface="+mj-ea"/>
                <a:cs typeface="+mj-cs"/>
              </a:rPr>
              <a:t>We will start at 10:05 CET</a:t>
            </a:r>
          </a:p>
        </p:txBody>
      </p:sp>
      <p:sp>
        <p:nvSpPr>
          <p:cNvPr id="3" name="Content Placeholder 2">
            <a:extLst>
              <a:ext uri="{FF2B5EF4-FFF2-40B4-BE49-F238E27FC236}">
                <a16:creationId xmlns:a16="http://schemas.microsoft.com/office/drawing/2014/main" id="{D23BC99F-FD29-FF4D-B1A6-27DED5207EAA}"/>
              </a:ext>
            </a:extLst>
          </p:cNvPr>
          <p:cNvSpPr>
            <a:spLocks noGrp="1"/>
          </p:cNvSpPr>
          <p:nvPr>
            <p:ph idx="1"/>
          </p:nvPr>
        </p:nvSpPr>
        <p:spPr>
          <a:xfrm>
            <a:off x="1524000" y="5514052"/>
            <a:ext cx="9144000" cy="651910"/>
          </a:xfrm>
        </p:spPr>
        <p:txBody>
          <a:bodyPr vert="horz" lIns="91440" tIns="45720" rIns="91440" bIns="45720" rtlCol="0" anchor="ctr">
            <a:normAutofit/>
          </a:bodyPr>
          <a:lstStyle/>
          <a:p>
            <a:pPr marL="0" indent="0" algn="ctr">
              <a:buNone/>
            </a:pPr>
            <a:r>
              <a:rPr lang="en-US" sz="2400" kern="1200">
                <a:solidFill>
                  <a:schemeClr val="tx1"/>
                </a:solidFill>
                <a:latin typeface="+mn-lt"/>
                <a:ea typeface="+mn-ea"/>
                <a:cs typeface="+mn-cs"/>
              </a:rPr>
              <a:t>Harvesting Strengths developed 'Behind the Mask'</a:t>
            </a:r>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2956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95454-5E80-F443-8FF2-40F0DEB57E90}"/>
              </a:ext>
            </a:extLst>
          </p:cNvPr>
          <p:cNvSpPr>
            <a:spLocks noGrp="1"/>
          </p:cNvSpPr>
          <p:nvPr>
            <p:ph type="title"/>
          </p:nvPr>
        </p:nvSpPr>
        <p:spPr>
          <a:xfrm>
            <a:off x="391378" y="320675"/>
            <a:ext cx="11407487" cy="1325563"/>
          </a:xfrm>
        </p:spPr>
        <p:txBody>
          <a:bodyPr>
            <a:normAutofit/>
          </a:bodyPr>
          <a:lstStyle/>
          <a:p>
            <a:r>
              <a:rPr lang="nl-NL" sz="5400">
                <a:solidFill>
                  <a:schemeClr val="accent5"/>
                </a:solidFill>
              </a:rPr>
              <a:t>Please introduce yourself in the chatbox</a:t>
            </a:r>
          </a:p>
        </p:txBody>
      </p:sp>
      <p:graphicFrame>
        <p:nvGraphicFramePr>
          <p:cNvPr id="5" name="Content Placeholder 2">
            <a:extLst>
              <a:ext uri="{FF2B5EF4-FFF2-40B4-BE49-F238E27FC236}">
                <a16:creationId xmlns:a16="http://schemas.microsoft.com/office/drawing/2014/main" id="{3DABAC78-CF1C-43D2-8774-752E6BF1993A}"/>
              </a:ext>
            </a:extLst>
          </p:cNvPr>
          <p:cNvGraphicFramePr>
            <a:graphicFrameLocks noGrp="1"/>
          </p:cNvGraphicFramePr>
          <p:nvPr>
            <p:ph idx="1"/>
            <p:extLst>
              <p:ext uri="{D42A27DB-BD31-4B8C-83A1-F6EECF244321}">
                <p14:modId xmlns:p14="http://schemas.microsoft.com/office/powerpoint/2010/main" val="1687628453"/>
              </p:ext>
            </p:extLst>
          </p:nvPr>
        </p:nvGraphicFramePr>
        <p:xfrm>
          <a:off x="391379" y="1825625"/>
          <a:ext cx="1140748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7936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B4AD101E-2E66-40BD-855E-05AB6F2D0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46960" cy="38546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7DCFE5-0BBF-5348-B3FB-73FBA776C00A}"/>
              </a:ext>
            </a:extLst>
          </p:cNvPr>
          <p:cNvSpPr>
            <a:spLocks noGrp="1"/>
          </p:cNvSpPr>
          <p:nvPr>
            <p:ph type="title"/>
          </p:nvPr>
        </p:nvSpPr>
        <p:spPr>
          <a:xfrm>
            <a:off x="701344" y="710273"/>
            <a:ext cx="4352315" cy="2813320"/>
          </a:xfrm>
        </p:spPr>
        <p:txBody>
          <a:bodyPr>
            <a:normAutofit/>
          </a:bodyPr>
          <a:lstStyle/>
          <a:p>
            <a:r>
              <a:rPr lang="nl-NL" sz="4600" b="1" dirty="0" err="1"/>
              <a:t>Your</a:t>
            </a:r>
            <a:r>
              <a:rPr lang="nl-NL" sz="4600" b="1" dirty="0"/>
              <a:t> </a:t>
            </a:r>
            <a:r>
              <a:rPr lang="nl-NL" sz="4600" b="1" dirty="0" err="1"/>
              <a:t>hosts</a:t>
            </a:r>
            <a:endParaRPr lang="nl-NL" sz="4600" b="1" dirty="0"/>
          </a:p>
        </p:txBody>
      </p:sp>
      <p:sp>
        <p:nvSpPr>
          <p:cNvPr id="37" name="Rectangle 3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36484" cy="38546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F7DD3537-7141-4DCE-87A0-24A9FDECE7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5528" y="73152"/>
            <a:ext cx="1178966" cy="232963"/>
            <a:chOff x="7763256" y="73152"/>
            <a:chExt cx="1178966" cy="232963"/>
          </a:xfrm>
        </p:grpSpPr>
        <p:sp>
          <p:nvSpPr>
            <p:cNvPr id="40" name="Rectangle 64">
              <a:extLst>
                <a:ext uri="{FF2B5EF4-FFF2-40B4-BE49-F238E27FC236}">
                  <a16:creationId xmlns:a16="http://schemas.microsoft.com/office/drawing/2014/main" id="{4CA9913A-B1D8-45B4-9957-42C103F2DB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2CB1F3BD-F556-44C4-A1A7-2CB13B32D5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176D79EE-734E-43CF-A5CB-369A381DC4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45B23C19-C5F7-4D3E-9D63-C648D7458F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4">
              <a:extLst>
                <a:ext uri="{FF2B5EF4-FFF2-40B4-BE49-F238E27FC236}">
                  <a16:creationId xmlns:a16="http://schemas.microsoft.com/office/drawing/2014/main" id="{CACAA539-E3A5-4EAB-B861-2671362B7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6">
              <a:extLst>
                <a:ext uri="{FF2B5EF4-FFF2-40B4-BE49-F238E27FC236}">
                  <a16:creationId xmlns:a16="http://schemas.microsoft.com/office/drawing/2014/main" id="{9D66262B-0C5D-407E-AD43-E35D3D7D4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4">
              <a:extLst>
                <a:ext uri="{FF2B5EF4-FFF2-40B4-BE49-F238E27FC236}">
                  <a16:creationId xmlns:a16="http://schemas.microsoft.com/office/drawing/2014/main" id="{73A9A192-0D92-42E1-8233-FFCBC0269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0CF8C28B-11D4-43D3-B0FA-1A9D62D20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4">
              <a:extLst>
                <a:ext uri="{FF2B5EF4-FFF2-40B4-BE49-F238E27FC236}">
                  <a16:creationId xmlns:a16="http://schemas.microsoft.com/office/drawing/2014/main" id="{14DE6CB6-1BA3-4A45-8DF5-8728DB456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6">
              <a:extLst>
                <a:ext uri="{FF2B5EF4-FFF2-40B4-BE49-F238E27FC236}">
                  <a16:creationId xmlns:a16="http://schemas.microsoft.com/office/drawing/2014/main" id="{312655A1-4DA2-44E9-A217-B968FD5CD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4">
              <a:extLst>
                <a:ext uri="{FF2B5EF4-FFF2-40B4-BE49-F238E27FC236}">
                  <a16:creationId xmlns:a16="http://schemas.microsoft.com/office/drawing/2014/main" id="{211F6A0A-4682-40E9-AC75-233D3C0D6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6">
              <a:extLst>
                <a:ext uri="{FF2B5EF4-FFF2-40B4-BE49-F238E27FC236}">
                  <a16:creationId xmlns:a16="http://schemas.microsoft.com/office/drawing/2014/main" id="{5EA6239D-D233-4711-A471-E07BD472A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4">
              <a:extLst>
                <a:ext uri="{FF2B5EF4-FFF2-40B4-BE49-F238E27FC236}">
                  <a16:creationId xmlns:a16="http://schemas.microsoft.com/office/drawing/2014/main" id="{F0776104-DC4B-4056-8197-6F6EF12343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6">
              <a:extLst>
                <a:ext uri="{FF2B5EF4-FFF2-40B4-BE49-F238E27FC236}">
                  <a16:creationId xmlns:a16="http://schemas.microsoft.com/office/drawing/2014/main" id="{1E37F985-0DDA-4764-9078-C71591476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4">
              <a:extLst>
                <a:ext uri="{FF2B5EF4-FFF2-40B4-BE49-F238E27FC236}">
                  <a16:creationId xmlns:a16="http://schemas.microsoft.com/office/drawing/2014/main" id="{4C09BF5A-C1E9-4446-BD6E-A185B97FE9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6">
              <a:extLst>
                <a:ext uri="{FF2B5EF4-FFF2-40B4-BE49-F238E27FC236}">
                  <a16:creationId xmlns:a16="http://schemas.microsoft.com/office/drawing/2014/main" id="{4B01D206-0B6E-445C-9DC1-DB9961CAED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4">
              <a:extLst>
                <a:ext uri="{FF2B5EF4-FFF2-40B4-BE49-F238E27FC236}">
                  <a16:creationId xmlns:a16="http://schemas.microsoft.com/office/drawing/2014/main" id="{94A013BB-FBDD-4BEA-A7D7-836B72051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6">
              <a:extLst>
                <a:ext uri="{FF2B5EF4-FFF2-40B4-BE49-F238E27FC236}">
                  <a16:creationId xmlns:a16="http://schemas.microsoft.com/office/drawing/2014/main" id="{5196F63B-7395-42FD-B183-3149E3326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4">
              <a:extLst>
                <a:ext uri="{FF2B5EF4-FFF2-40B4-BE49-F238E27FC236}">
                  <a16:creationId xmlns:a16="http://schemas.microsoft.com/office/drawing/2014/main" id="{4052E94C-3771-40D8-AACB-56694FE6E4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6">
              <a:extLst>
                <a:ext uri="{FF2B5EF4-FFF2-40B4-BE49-F238E27FC236}">
                  <a16:creationId xmlns:a16="http://schemas.microsoft.com/office/drawing/2014/main" id="{EA6D390F-CDEC-4C7B-91D8-C4E8ADD1A1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B93998C9-6D5C-FD4D-A687-AD374116A301}"/>
              </a:ext>
            </a:extLst>
          </p:cNvPr>
          <p:cNvPicPr>
            <a:picLocks noChangeAspect="1"/>
          </p:cNvPicPr>
          <p:nvPr/>
        </p:nvPicPr>
        <p:blipFill rotWithShape="1">
          <a:blip r:embed="rId2"/>
          <a:srcRect t="1841" r="1" b="1"/>
          <a:stretch/>
        </p:blipFill>
        <p:spPr>
          <a:xfrm>
            <a:off x="5654843" y="10"/>
            <a:ext cx="6537158" cy="3657590"/>
          </a:xfrm>
          <a:prstGeom prst="rect">
            <a:avLst/>
          </a:prstGeom>
        </p:spPr>
      </p:pic>
      <p:sp>
        <p:nvSpPr>
          <p:cNvPr id="3" name="Content Placeholder 2">
            <a:extLst>
              <a:ext uri="{FF2B5EF4-FFF2-40B4-BE49-F238E27FC236}">
                <a16:creationId xmlns:a16="http://schemas.microsoft.com/office/drawing/2014/main" id="{33DB94AA-2C86-104B-9DEC-92B79BA953AA}"/>
              </a:ext>
            </a:extLst>
          </p:cNvPr>
          <p:cNvSpPr>
            <a:spLocks noGrp="1"/>
          </p:cNvSpPr>
          <p:nvPr>
            <p:ph idx="1"/>
          </p:nvPr>
        </p:nvSpPr>
        <p:spPr>
          <a:xfrm>
            <a:off x="731519" y="4140130"/>
            <a:ext cx="10785191" cy="2062765"/>
          </a:xfrm>
        </p:spPr>
        <p:txBody>
          <a:bodyPr anchor="ctr">
            <a:normAutofit/>
          </a:bodyPr>
          <a:lstStyle/>
          <a:p>
            <a:pPr marL="0" indent="0">
              <a:buNone/>
            </a:pPr>
            <a:r>
              <a:rPr lang="nl-NL" sz="3200" dirty="0" err="1"/>
              <a:t>Meble</a:t>
            </a:r>
            <a:r>
              <a:rPr lang="nl-NL" sz="3200" dirty="0"/>
              <a:t> </a:t>
            </a:r>
            <a:r>
              <a:rPr lang="nl-NL" sz="3200" dirty="0" err="1"/>
              <a:t>Birengo</a:t>
            </a:r>
            <a:r>
              <a:rPr lang="nl-NL" sz="3200" dirty="0"/>
              <a:t>     Marie </a:t>
            </a:r>
            <a:r>
              <a:rPr lang="nl-NL" sz="3200" dirty="0" err="1"/>
              <a:t>Lamboray</a:t>
            </a:r>
            <a:r>
              <a:rPr lang="nl-NL" sz="3200" dirty="0"/>
              <a:t>    Marlou de Rouw</a:t>
            </a:r>
          </a:p>
        </p:txBody>
      </p:sp>
      <p:sp>
        <p:nvSpPr>
          <p:cNvPr id="61" name="Rectangle 60">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6492875"/>
            <a:ext cx="12191999" cy="3651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E5E1A68-A0E2-A148-B4A2-C0B1C82C78FF}"/>
              </a:ext>
            </a:extLst>
          </p:cNvPr>
          <p:cNvPicPr>
            <a:picLocks noChangeAspect="1"/>
          </p:cNvPicPr>
          <p:nvPr/>
        </p:nvPicPr>
        <p:blipFill>
          <a:blip r:embed="rId3"/>
          <a:stretch>
            <a:fillRect/>
          </a:stretch>
        </p:blipFill>
        <p:spPr>
          <a:xfrm>
            <a:off x="10701338" y="4981511"/>
            <a:ext cx="1374137" cy="1366374"/>
          </a:xfrm>
          <a:prstGeom prst="rect">
            <a:avLst/>
          </a:prstGeom>
        </p:spPr>
      </p:pic>
    </p:spTree>
    <p:extLst>
      <p:ext uri="{BB962C8B-B14F-4D97-AF65-F5344CB8AC3E}">
        <p14:creationId xmlns:p14="http://schemas.microsoft.com/office/powerpoint/2010/main" val="937137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37DAFB-A24F-1B4A-A12F-08C0FF6C1CE9}"/>
              </a:ext>
            </a:extLst>
          </p:cNvPr>
          <p:cNvSpPr>
            <a:spLocks noGrp="1"/>
          </p:cNvSpPr>
          <p:nvPr>
            <p:ph type="title"/>
          </p:nvPr>
        </p:nvSpPr>
        <p:spPr>
          <a:xfrm>
            <a:off x="7041856" y="3113415"/>
            <a:ext cx="4036334" cy="2387600"/>
          </a:xfrm>
        </p:spPr>
        <p:txBody>
          <a:bodyPr vert="horz" lIns="91440" tIns="45720" rIns="91440" bIns="45720" rtlCol="0" anchor="t">
            <a:normAutofit/>
          </a:bodyPr>
          <a:lstStyle/>
          <a:p>
            <a:r>
              <a:rPr lang="en-US" sz="3000" dirty="0"/>
              <a:t>The Constellation –</a:t>
            </a:r>
            <a:br>
              <a:rPr lang="en-US" sz="3000" dirty="0"/>
            </a:br>
            <a:r>
              <a:rPr lang="en-US" sz="3000" dirty="0"/>
              <a:t>Stimulating and Connecting Local Responses around the world</a:t>
            </a:r>
          </a:p>
        </p:txBody>
      </p:sp>
      <p:sp>
        <p:nvSpPr>
          <p:cNvPr id="12" name="Rectangle 1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248F674-9E12-A143-B3EB-81D37DF7EBD1}"/>
              </a:ext>
            </a:extLst>
          </p:cNvPr>
          <p:cNvPicPr>
            <a:picLocks noGrp="1" noChangeAspect="1"/>
          </p:cNvPicPr>
          <p:nvPr>
            <p:ph idx="1"/>
          </p:nvPr>
        </p:nvPicPr>
        <p:blipFill rotWithShape="1">
          <a:blip r:embed="rId2"/>
          <a:srcRect t="1268"/>
          <a:stretch/>
        </p:blipFill>
        <p:spPr>
          <a:xfrm>
            <a:off x="733507" y="666728"/>
            <a:ext cx="5536001" cy="5465791"/>
          </a:xfrm>
          <a:prstGeom prst="rect">
            <a:avLst/>
          </a:prstGeom>
        </p:spPr>
      </p:pic>
      <p:grpSp>
        <p:nvGrpSpPr>
          <p:cNvPr id="16" name="Group 1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3154317"/>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53152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0554832-A778-FD4A-B74E-C81ED428CA28}"/>
              </a:ext>
            </a:extLst>
          </p:cNvPr>
          <p:cNvSpPr/>
          <p:nvPr/>
        </p:nvSpPr>
        <p:spPr>
          <a:xfrm>
            <a:off x="2350288" y="2560602"/>
            <a:ext cx="1450192" cy="14531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t>Step 2</a:t>
            </a:r>
          </a:p>
          <a:p>
            <a:pPr algn="ctr"/>
            <a:r>
              <a:rPr lang="nl-NL" sz="1400" dirty="0" err="1"/>
              <a:t>Where</a:t>
            </a:r>
            <a:r>
              <a:rPr lang="nl-NL" sz="1400" dirty="0"/>
              <a:t> do we want </a:t>
            </a:r>
            <a:r>
              <a:rPr lang="nl-NL" sz="1400" dirty="0" err="1"/>
              <a:t>to</a:t>
            </a:r>
            <a:r>
              <a:rPr lang="nl-NL" sz="1400" dirty="0"/>
              <a:t> </a:t>
            </a:r>
            <a:r>
              <a:rPr lang="nl-NL" sz="1400" dirty="0" err="1"/>
              <a:t>be</a:t>
            </a:r>
            <a:r>
              <a:rPr lang="nl-NL" sz="1400" dirty="0"/>
              <a:t>?</a:t>
            </a:r>
          </a:p>
          <a:p>
            <a:pPr algn="ctr"/>
            <a:r>
              <a:rPr lang="nl-NL" sz="1400" dirty="0"/>
              <a:t>SHARED DREAM</a:t>
            </a:r>
          </a:p>
        </p:txBody>
      </p:sp>
      <p:sp>
        <p:nvSpPr>
          <p:cNvPr id="6" name="Oval 5">
            <a:extLst>
              <a:ext uri="{FF2B5EF4-FFF2-40B4-BE49-F238E27FC236}">
                <a16:creationId xmlns:a16="http://schemas.microsoft.com/office/drawing/2014/main" id="{19C03CC3-BA01-1548-BA5B-8E73AD319EC9}"/>
              </a:ext>
            </a:extLst>
          </p:cNvPr>
          <p:cNvSpPr/>
          <p:nvPr/>
        </p:nvSpPr>
        <p:spPr>
          <a:xfrm>
            <a:off x="4330897" y="1346163"/>
            <a:ext cx="1657350" cy="14756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t>Step 3</a:t>
            </a:r>
          </a:p>
          <a:p>
            <a:pPr algn="ctr"/>
            <a:r>
              <a:rPr lang="nl-NL" sz="1400" dirty="0" err="1"/>
              <a:t>Where</a:t>
            </a:r>
            <a:r>
              <a:rPr lang="nl-NL" sz="1400" dirty="0"/>
              <a:t> are we </a:t>
            </a:r>
            <a:r>
              <a:rPr lang="nl-NL" sz="1400" dirty="0" err="1"/>
              <a:t>now</a:t>
            </a:r>
            <a:r>
              <a:rPr lang="nl-NL" sz="1400" dirty="0"/>
              <a:t>?</a:t>
            </a:r>
          </a:p>
          <a:p>
            <a:pPr algn="ctr"/>
            <a:r>
              <a:rPr lang="nl-NL" sz="1400" dirty="0"/>
              <a:t>SELF-ASSESSMENT</a:t>
            </a:r>
          </a:p>
        </p:txBody>
      </p:sp>
      <p:sp>
        <p:nvSpPr>
          <p:cNvPr id="7" name="Oval 6">
            <a:extLst>
              <a:ext uri="{FF2B5EF4-FFF2-40B4-BE49-F238E27FC236}">
                <a16:creationId xmlns:a16="http://schemas.microsoft.com/office/drawing/2014/main" id="{2ADCEEF0-8602-234E-93B7-E10F5A4B53D0}"/>
              </a:ext>
            </a:extLst>
          </p:cNvPr>
          <p:cNvSpPr/>
          <p:nvPr/>
        </p:nvSpPr>
        <p:spPr>
          <a:xfrm>
            <a:off x="6391274" y="2214562"/>
            <a:ext cx="1657350" cy="14531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t>Step 4</a:t>
            </a:r>
          </a:p>
          <a:p>
            <a:pPr algn="ctr"/>
            <a:r>
              <a:rPr lang="nl-NL" sz="1400" dirty="0" err="1"/>
              <a:t>What</a:t>
            </a:r>
            <a:r>
              <a:rPr lang="nl-NL" sz="1400" dirty="0"/>
              <a:t> are we </a:t>
            </a:r>
            <a:r>
              <a:rPr lang="nl-NL" sz="1400" dirty="0" err="1"/>
              <a:t>going</a:t>
            </a:r>
            <a:r>
              <a:rPr lang="nl-NL" sz="1400" dirty="0"/>
              <a:t> </a:t>
            </a:r>
            <a:r>
              <a:rPr lang="nl-NL" sz="1400" dirty="0" err="1"/>
              <a:t>to</a:t>
            </a:r>
            <a:r>
              <a:rPr lang="nl-NL" sz="1400" dirty="0"/>
              <a:t> do?</a:t>
            </a:r>
          </a:p>
          <a:p>
            <a:pPr algn="ctr"/>
            <a:endParaRPr lang="nl-NL" sz="1400" dirty="0"/>
          </a:p>
          <a:p>
            <a:pPr algn="ctr"/>
            <a:r>
              <a:rPr lang="nl-NL" sz="1400" dirty="0"/>
              <a:t>ACTION PLAN</a:t>
            </a:r>
          </a:p>
        </p:txBody>
      </p:sp>
      <p:sp>
        <p:nvSpPr>
          <p:cNvPr id="8" name="Oval 7">
            <a:extLst>
              <a:ext uri="{FF2B5EF4-FFF2-40B4-BE49-F238E27FC236}">
                <a16:creationId xmlns:a16="http://schemas.microsoft.com/office/drawing/2014/main" id="{1E2C417B-5CEE-C940-BFE3-D0BE7AECB882}"/>
              </a:ext>
            </a:extLst>
          </p:cNvPr>
          <p:cNvSpPr/>
          <p:nvPr/>
        </p:nvSpPr>
        <p:spPr>
          <a:xfrm>
            <a:off x="9315448" y="342899"/>
            <a:ext cx="2576512" cy="221770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accent1">
                    <a:lumMod val="75000"/>
                  </a:schemeClr>
                </a:solidFill>
              </a:rPr>
              <a:t>Community takes action on </a:t>
            </a:r>
            <a:r>
              <a:rPr lang="nl-NL" dirty="0" err="1">
                <a:solidFill>
                  <a:schemeClr val="accent1">
                    <a:lumMod val="75000"/>
                  </a:schemeClr>
                </a:solidFill>
              </a:rPr>
              <a:t>its</a:t>
            </a:r>
            <a:r>
              <a:rPr lang="nl-NL" dirty="0">
                <a:solidFill>
                  <a:schemeClr val="accent1">
                    <a:lumMod val="75000"/>
                  </a:schemeClr>
                </a:solidFill>
              </a:rPr>
              <a:t> </a:t>
            </a:r>
            <a:r>
              <a:rPr lang="nl-NL" dirty="0" err="1">
                <a:solidFill>
                  <a:schemeClr val="accent1">
                    <a:lumMod val="75000"/>
                  </a:schemeClr>
                </a:solidFill>
              </a:rPr>
              <a:t>own</a:t>
            </a:r>
            <a:r>
              <a:rPr lang="nl-NL" dirty="0">
                <a:solidFill>
                  <a:schemeClr val="accent1">
                    <a:lumMod val="75000"/>
                  </a:schemeClr>
                </a:solidFill>
              </a:rPr>
              <a:t> </a:t>
            </a:r>
            <a:r>
              <a:rPr lang="nl-NL" dirty="0" err="1">
                <a:solidFill>
                  <a:schemeClr val="accent1">
                    <a:lumMod val="75000"/>
                  </a:schemeClr>
                </a:solidFill>
              </a:rPr>
              <a:t>challenge</a:t>
            </a:r>
            <a:endParaRPr lang="nl-NL" dirty="0">
              <a:solidFill>
                <a:schemeClr val="accent1">
                  <a:lumMod val="75000"/>
                </a:schemeClr>
              </a:solidFill>
            </a:endParaRPr>
          </a:p>
          <a:p>
            <a:pPr algn="ctr"/>
            <a:r>
              <a:rPr lang="nl-NL" b="1" i="1" dirty="0">
                <a:solidFill>
                  <a:schemeClr val="accent1">
                    <a:lumMod val="75000"/>
                  </a:schemeClr>
                </a:solidFill>
              </a:rPr>
              <a:t>LOCAL RESPONSE</a:t>
            </a:r>
          </a:p>
        </p:txBody>
      </p:sp>
      <p:sp>
        <p:nvSpPr>
          <p:cNvPr id="9" name="Oval 8">
            <a:extLst>
              <a:ext uri="{FF2B5EF4-FFF2-40B4-BE49-F238E27FC236}">
                <a16:creationId xmlns:a16="http://schemas.microsoft.com/office/drawing/2014/main" id="{D99A7446-D5CD-7542-B04D-1C2CC91B3ABE}"/>
              </a:ext>
            </a:extLst>
          </p:cNvPr>
          <p:cNvSpPr/>
          <p:nvPr/>
        </p:nvSpPr>
        <p:spPr>
          <a:xfrm>
            <a:off x="6096000" y="4168289"/>
            <a:ext cx="1690688" cy="14447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t>Step 5</a:t>
            </a:r>
          </a:p>
          <a:p>
            <a:pPr algn="ctr"/>
            <a:r>
              <a:rPr lang="nl-NL" sz="1400" dirty="0" err="1"/>
              <a:t>Let’s</a:t>
            </a:r>
            <a:r>
              <a:rPr lang="nl-NL" sz="1400" dirty="0"/>
              <a:t> do </a:t>
            </a:r>
            <a:r>
              <a:rPr lang="nl-NL" sz="1400" dirty="0" err="1"/>
              <a:t>it</a:t>
            </a:r>
            <a:r>
              <a:rPr lang="nl-NL" sz="1400" dirty="0"/>
              <a:t>!</a:t>
            </a:r>
          </a:p>
          <a:p>
            <a:pPr algn="ctr"/>
            <a:endParaRPr lang="nl-NL" sz="1400" dirty="0"/>
          </a:p>
          <a:p>
            <a:pPr algn="ctr"/>
            <a:r>
              <a:rPr lang="nl-NL" sz="1400" dirty="0"/>
              <a:t>ACTION!</a:t>
            </a:r>
          </a:p>
        </p:txBody>
      </p:sp>
      <p:sp>
        <p:nvSpPr>
          <p:cNvPr id="11" name="TextBox 10">
            <a:extLst>
              <a:ext uri="{FF2B5EF4-FFF2-40B4-BE49-F238E27FC236}">
                <a16:creationId xmlns:a16="http://schemas.microsoft.com/office/drawing/2014/main" id="{E652473F-B1C2-4E4F-89CE-21D0BD92A038}"/>
              </a:ext>
            </a:extLst>
          </p:cNvPr>
          <p:cNvSpPr txBox="1"/>
          <p:nvPr/>
        </p:nvSpPr>
        <p:spPr>
          <a:xfrm>
            <a:off x="9615488" y="4074633"/>
            <a:ext cx="2576512" cy="369332"/>
          </a:xfrm>
          <a:prstGeom prst="rect">
            <a:avLst/>
          </a:prstGeom>
          <a:noFill/>
        </p:spPr>
        <p:txBody>
          <a:bodyPr wrap="square" rtlCol="0">
            <a:spAutoFit/>
          </a:bodyPr>
          <a:lstStyle/>
          <a:p>
            <a:r>
              <a:rPr lang="nl-NL" dirty="0">
                <a:solidFill>
                  <a:schemeClr val="accent1">
                    <a:lumMod val="75000"/>
                  </a:schemeClr>
                </a:solidFill>
                <a:effectLst>
                  <a:outerShdw blurRad="50800" dist="50800" dir="5400000" algn="ctr" rotWithShape="0">
                    <a:srgbClr val="000000">
                      <a:alpha val="52000"/>
                    </a:srgbClr>
                  </a:outerShdw>
                </a:effectLst>
              </a:rPr>
              <a:t>WAYS OF THINKING</a:t>
            </a:r>
          </a:p>
        </p:txBody>
      </p:sp>
      <p:sp>
        <p:nvSpPr>
          <p:cNvPr id="12" name="TextBox 11">
            <a:extLst>
              <a:ext uri="{FF2B5EF4-FFF2-40B4-BE49-F238E27FC236}">
                <a16:creationId xmlns:a16="http://schemas.microsoft.com/office/drawing/2014/main" id="{B896F021-75FD-654F-85B1-07437675920F}"/>
              </a:ext>
            </a:extLst>
          </p:cNvPr>
          <p:cNvSpPr txBox="1"/>
          <p:nvPr/>
        </p:nvSpPr>
        <p:spPr>
          <a:xfrm>
            <a:off x="9615488" y="4412695"/>
            <a:ext cx="2576512" cy="1200329"/>
          </a:xfrm>
          <a:prstGeom prst="rect">
            <a:avLst/>
          </a:prstGeom>
          <a:noFill/>
        </p:spPr>
        <p:txBody>
          <a:bodyPr wrap="square" rtlCol="0">
            <a:spAutoFit/>
          </a:bodyPr>
          <a:lstStyle/>
          <a:p>
            <a:r>
              <a:rPr lang="nl-NL" dirty="0">
                <a:solidFill>
                  <a:schemeClr val="accent1">
                    <a:lumMod val="75000"/>
                  </a:schemeClr>
                </a:solidFill>
              </a:rPr>
              <a:t>People </a:t>
            </a:r>
            <a:r>
              <a:rPr lang="nl-NL" dirty="0" err="1">
                <a:solidFill>
                  <a:schemeClr val="accent1">
                    <a:lumMod val="75000"/>
                  </a:schemeClr>
                </a:solidFill>
              </a:rPr>
              <a:t>and</a:t>
            </a:r>
            <a:r>
              <a:rPr lang="nl-NL" dirty="0">
                <a:solidFill>
                  <a:schemeClr val="accent1">
                    <a:lumMod val="75000"/>
                  </a:schemeClr>
                </a:solidFill>
              </a:rPr>
              <a:t> </a:t>
            </a:r>
            <a:r>
              <a:rPr lang="nl-NL" dirty="0" err="1">
                <a:solidFill>
                  <a:schemeClr val="accent1">
                    <a:lumMod val="75000"/>
                  </a:schemeClr>
                </a:solidFill>
              </a:rPr>
              <a:t>communities</a:t>
            </a:r>
            <a:r>
              <a:rPr lang="nl-NL" dirty="0">
                <a:solidFill>
                  <a:schemeClr val="accent1">
                    <a:lumMod val="75000"/>
                  </a:schemeClr>
                </a:solidFill>
              </a:rPr>
              <a:t> have </a:t>
            </a:r>
            <a:r>
              <a:rPr lang="nl-NL" dirty="0" err="1">
                <a:solidFill>
                  <a:schemeClr val="accent1">
                    <a:lumMod val="75000"/>
                  </a:schemeClr>
                </a:solidFill>
              </a:rPr>
              <a:t>capacities</a:t>
            </a:r>
            <a:r>
              <a:rPr lang="nl-NL" dirty="0">
                <a:solidFill>
                  <a:schemeClr val="accent1">
                    <a:lumMod val="75000"/>
                  </a:schemeClr>
                </a:solidFill>
              </a:rPr>
              <a:t> </a:t>
            </a:r>
            <a:r>
              <a:rPr lang="nl-NL" dirty="0" err="1">
                <a:solidFill>
                  <a:schemeClr val="accent1">
                    <a:lumMod val="75000"/>
                  </a:schemeClr>
                </a:solidFill>
              </a:rPr>
              <a:t>to</a:t>
            </a:r>
            <a:r>
              <a:rPr lang="nl-NL" dirty="0">
                <a:solidFill>
                  <a:schemeClr val="accent1">
                    <a:lumMod val="75000"/>
                  </a:schemeClr>
                </a:solidFill>
              </a:rPr>
              <a:t> </a:t>
            </a:r>
            <a:r>
              <a:rPr lang="nl-NL" dirty="0" err="1">
                <a:solidFill>
                  <a:schemeClr val="accent1">
                    <a:lumMod val="75000"/>
                  </a:schemeClr>
                </a:solidFill>
              </a:rPr>
              <a:t>respond</a:t>
            </a:r>
            <a:r>
              <a:rPr lang="nl-NL" dirty="0">
                <a:solidFill>
                  <a:schemeClr val="accent1">
                    <a:lumMod val="75000"/>
                  </a:schemeClr>
                </a:solidFill>
              </a:rPr>
              <a:t> </a:t>
            </a:r>
            <a:r>
              <a:rPr lang="nl-NL" dirty="0" err="1">
                <a:solidFill>
                  <a:schemeClr val="accent1">
                    <a:lumMod val="75000"/>
                  </a:schemeClr>
                </a:solidFill>
              </a:rPr>
              <a:t>to</a:t>
            </a:r>
            <a:r>
              <a:rPr lang="nl-NL" dirty="0">
                <a:solidFill>
                  <a:schemeClr val="accent1">
                    <a:lumMod val="75000"/>
                  </a:schemeClr>
                </a:solidFill>
              </a:rPr>
              <a:t> </a:t>
            </a:r>
            <a:r>
              <a:rPr lang="nl-NL" dirty="0" err="1">
                <a:solidFill>
                  <a:schemeClr val="accent1">
                    <a:lumMod val="75000"/>
                  </a:schemeClr>
                </a:solidFill>
              </a:rPr>
              <a:t>their</a:t>
            </a:r>
            <a:r>
              <a:rPr lang="nl-NL" dirty="0">
                <a:solidFill>
                  <a:schemeClr val="accent1">
                    <a:lumMod val="75000"/>
                  </a:schemeClr>
                </a:solidFill>
              </a:rPr>
              <a:t> </a:t>
            </a:r>
            <a:r>
              <a:rPr lang="nl-NL" dirty="0" err="1">
                <a:solidFill>
                  <a:schemeClr val="accent1">
                    <a:lumMod val="75000"/>
                  </a:schemeClr>
                </a:solidFill>
              </a:rPr>
              <a:t>own</a:t>
            </a:r>
            <a:r>
              <a:rPr lang="nl-NL" dirty="0">
                <a:solidFill>
                  <a:schemeClr val="accent1">
                    <a:lumMod val="75000"/>
                  </a:schemeClr>
                </a:solidFill>
              </a:rPr>
              <a:t> issues.</a:t>
            </a:r>
          </a:p>
        </p:txBody>
      </p:sp>
      <p:sp>
        <p:nvSpPr>
          <p:cNvPr id="13" name="TextBox 12">
            <a:extLst>
              <a:ext uri="{FF2B5EF4-FFF2-40B4-BE49-F238E27FC236}">
                <a16:creationId xmlns:a16="http://schemas.microsoft.com/office/drawing/2014/main" id="{D957C272-3674-4B46-9138-E15F83C9CA1D}"/>
              </a:ext>
            </a:extLst>
          </p:cNvPr>
          <p:cNvSpPr txBox="1"/>
          <p:nvPr/>
        </p:nvSpPr>
        <p:spPr>
          <a:xfrm>
            <a:off x="9615488" y="5772151"/>
            <a:ext cx="2343150" cy="646331"/>
          </a:xfrm>
          <a:prstGeom prst="rect">
            <a:avLst/>
          </a:prstGeom>
          <a:noFill/>
        </p:spPr>
        <p:txBody>
          <a:bodyPr wrap="square" rtlCol="0">
            <a:spAutoFit/>
          </a:bodyPr>
          <a:lstStyle/>
          <a:p>
            <a:r>
              <a:rPr lang="nl-NL" dirty="0">
                <a:solidFill>
                  <a:schemeClr val="accent1">
                    <a:lumMod val="75000"/>
                  </a:schemeClr>
                </a:solidFill>
              </a:rPr>
              <a:t>People </a:t>
            </a:r>
            <a:r>
              <a:rPr lang="nl-NL" dirty="0" err="1">
                <a:solidFill>
                  <a:schemeClr val="accent1">
                    <a:lumMod val="75000"/>
                  </a:schemeClr>
                </a:solidFill>
              </a:rPr>
              <a:t>own</a:t>
            </a:r>
            <a:r>
              <a:rPr lang="nl-NL" dirty="0">
                <a:solidFill>
                  <a:schemeClr val="accent1">
                    <a:lumMod val="75000"/>
                  </a:schemeClr>
                </a:solidFill>
              </a:rPr>
              <a:t> </a:t>
            </a:r>
            <a:r>
              <a:rPr lang="nl-NL" dirty="0" err="1">
                <a:solidFill>
                  <a:schemeClr val="accent1">
                    <a:lumMod val="75000"/>
                  </a:schemeClr>
                </a:solidFill>
              </a:rPr>
              <a:t>the</a:t>
            </a:r>
            <a:r>
              <a:rPr lang="nl-NL" dirty="0">
                <a:solidFill>
                  <a:schemeClr val="accent1">
                    <a:lumMod val="75000"/>
                  </a:schemeClr>
                </a:solidFill>
              </a:rPr>
              <a:t> issue </a:t>
            </a:r>
            <a:r>
              <a:rPr lang="nl-NL" dirty="0" err="1">
                <a:solidFill>
                  <a:schemeClr val="accent1">
                    <a:lumMod val="75000"/>
                  </a:schemeClr>
                </a:solidFill>
              </a:rPr>
              <a:t>and</a:t>
            </a:r>
            <a:r>
              <a:rPr lang="nl-NL" dirty="0">
                <a:solidFill>
                  <a:schemeClr val="accent1">
                    <a:lumMod val="75000"/>
                  </a:schemeClr>
                </a:solidFill>
              </a:rPr>
              <a:t> </a:t>
            </a:r>
            <a:r>
              <a:rPr lang="nl-NL" dirty="0" err="1">
                <a:solidFill>
                  <a:schemeClr val="accent1">
                    <a:lumMod val="75000"/>
                  </a:schemeClr>
                </a:solidFill>
              </a:rPr>
              <a:t>the</a:t>
            </a:r>
            <a:r>
              <a:rPr lang="nl-NL" dirty="0">
                <a:solidFill>
                  <a:schemeClr val="accent1">
                    <a:lumMod val="75000"/>
                  </a:schemeClr>
                </a:solidFill>
              </a:rPr>
              <a:t> response.</a:t>
            </a:r>
          </a:p>
        </p:txBody>
      </p:sp>
      <p:sp>
        <p:nvSpPr>
          <p:cNvPr id="14" name="Oval 13">
            <a:extLst>
              <a:ext uri="{FF2B5EF4-FFF2-40B4-BE49-F238E27FC236}">
                <a16:creationId xmlns:a16="http://schemas.microsoft.com/office/drawing/2014/main" id="{BE9A6E78-14A9-3E4E-AA70-8F8762452B20}"/>
              </a:ext>
            </a:extLst>
          </p:cNvPr>
          <p:cNvSpPr/>
          <p:nvPr/>
        </p:nvSpPr>
        <p:spPr>
          <a:xfrm>
            <a:off x="3529013" y="4610675"/>
            <a:ext cx="1843087" cy="15383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t>Step 6</a:t>
            </a:r>
          </a:p>
          <a:p>
            <a:pPr algn="ctr"/>
            <a:r>
              <a:rPr lang="nl-NL" sz="1400" dirty="0" err="1"/>
              <a:t>Where</a:t>
            </a:r>
            <a:r>
              <a:rPr lang="nl-NL" sz="1400" dirty="0"/>
              <a:t> </a:t>
            </a:r>
            <a:r>
              <a:rPr lang="nl-NL" sz="1400" dirty="0" err="1"/>
              <a:t>did</a:t>
            </a:r>
            <a:r>
              <a:rPr lang="nl-NL" sz="1400" dirty="0"/>
              <a:t> we get </a:t>
            </a:r>
            <a:r>
              <a:rPr lang="nl-NL" sz="1400" dirty="0" err="1"/>
              <a:t>to</a:t>
            </a:r>
            <a:r>
              <a:rPr lang="nl-NL" sz="1400" dirty="0"/>
              <a:t>?</a:t>
            </a:r>
          </a:p>
          <a:p>
            <a:pPr algn="ctr"/>
            <a:r>
              <a:rPr lang="nl-NL" sz="1400" dirty="0" err="1"/>
              <a:t>What</a:t>
            </a:r>
            <a:r>
              <a:rPr lang="nl-NL" sz="1400" dirty="0"/>
              <a:t> </a:t>
            </a:r>
            <a:r>
              <a:rPr lang="nl-NL" sz="1400" dirty="0" err="1"/>
              <a:t>did</a:t>
            </a:r>
            <a:r>
              <a:rPr lang="nl-NL" sz="1400" dirty="0"/>
              <a:t> we </a:t>
            </a:r>
            <a:r>
              <a:rPr lang="nl-NL" sz="1400" dirty="0" err="1"/>
              <a:t>learn</a:t>
            </a:r>
            <a:endParaRPr lang="nl-NL" sz="1400" dirty="0"/>
          </a:p>
          <a:p>
            <a:pPr algn="ctr"/>
            <a:r>
              <a:rPr lang="nl-NL" sz="1400" dirty="0"/>
              <a:t>LEARN AND SHARE</a:t>
            </a:r>
          </a:p>
        </p:txBody>
      </p:sp>
      <p:sp>
        <p:nvSpPr>
          <p:cNvPr id="15" name="Oval 14">
            <a:extLst>
              <a:ext uri="{FF2B5EF4-FFF2-40B4-BE49-F238E27FC236}">
                <a16:creationId xmlns:a16="http://schemas.microsoft.com/office/drawing/2014/main" id="{148DF480-3383-174E-A5C2-45FDAF8242E1}"/>
              </a:ext>
            </a:extLst>
          </p:cNvPr>
          <p:cNvSpPr/>
          <p:nvPr/>
        </p:nvSpPr>
        <p:spPr>
          <a:xfrm>
            <a:off x="304798" y="3436144"/>
            <a:ext cx="1621630" cy="14447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t>Step 1</a:t>
            </a:r>
          </a:p>
          <a:p>
            <a:pPr algn="ctr"/>
            <a:r>
              <a:rPr lang="nl-NL" sz="1400" dirty="0" err="1"/>
              <a:t>Who</a:t>
            </a:r>
            <a:r>
              <a:rPr lang="nl-NL" sz="1400" dirty="0"/>
              <a:t> are we?</a:t>
            </a:r>
          </a:p>
          <a:p>
            <a:pPr algn="ctr"/>
            <a:r>
              <a:rPr lang="nl-NL" sz="1400" dirty="0" err="1"/>
              <a:t>Who</a:t>
            </a:r>
            <a:r>
              <a:rPr lang="nl-NL" sz="1400" dirty="0"/>
              <a:t> </a:t>
            </a:r>
            <a:r>
              <a:rPr lang="nl-NL" sz="1400" dirty="0" err="1"/>
              <a:t>will</a:t>
            </a:r>
            <a:r>
              <a:rPr lang="nl-NL" sz="1400" dirty="0"/>
              <a:t> </a:t>
            </a:r>
            <a:r>
              <a:rPr lang="nl-NL" sz="1400" dirty="0" err="1"/>
              <a:t>join</a:t>
            </a:r>
            <a:r>
              <a:rPr lang="nl-NL" sz="1400" dirty="0"/>
              <a:t>?</a:t>
            </a:r>
          </a:p>
          <a:p>
            <a:pPr algn="ctr"/>
            <a:r>
              <a:rPr lang="nl-NL" sz="1400" dirty="0"/>
              <a:t>MOBILIZE</a:t>
            </a:r>
          </a:p>
        </p:txBody>
      </p:sp>
      <p:sp>
        <p:nvSpPr>
          <p:cNvPr id="16" name="TextBox 15">
            <a:extLst>
              <a:ext uri="{FF2B5EF4-FFF2-40B4-BE49-F238E27FC236}">
                <a16:creationId xmlns:a16="http://schemas.microsoft.com/office/drawing/2014/main" id="{C4C7D606-9F9A-2242-A9E5-9AC77BB4D42C}"/>
              </a:ext>
            </a:extLst>
          </p:cNvPr>
          <p:cNvSpPr txBox="1"/>
          <p:nvPr/>
        </p:nvSpPr>
        <p:spPr>
          <a:xfrm>
            <a:off x="2831312" y="204652"/>
            <a:ext cx="6484136" cy="584775"/>
          </a:xfrm>
          <a:prstGeom prst="rect">
            <a:avLst/>
          </a:prstGeom>
          <a:noFill/>
        </p:spPr>
        <p:txBody>
          <a:bodyPr wrap="square" rtlCol="0">
            <a:spAutoFit/>
          </a:bodyPr>
          <a:lstStyle/>
          <a:p>
            <a:r>
              <a:rPr lang="nl-NL" sz="3200" b="1" dirty="0">
                <a:solidFill>
                  <a:schemeClr val="accent4"/>
                </a:solidFill>
              </a:rPr>
              <a:t>Community Life </a:t>
            </a:r>
            <a:r>
              <a:rPr lang="nl-NL" sz="3200" b="1" dirty="0" err="1">
                <a:solidFill>
                  <a:schemeClr val="accent4"/>
                </a:solidFill>
              </a:rPr>
              <a:t>Competence</a:t>
            </a:r>
            <a:r>
              <a:rPr lang="nl-NL" sz="3200" b="1" dirty="0">
                <a:solidFill>
                  <a:schemeClr val="accent4"/>
                </a:solidFill>
              </a:rPr>
              <a:t> </a:t>
            </a:r>
            <a:r>
              <a:rPr lang="nl-NL" sz="3200" b="1" dirty="0" err="1">
                <a:solidFill>
                  <a:schemeClr val="accent4"/>
                </a:solidFill>
              </a:rPr>
              <a:t>Process</a:t>
            </a:r>
            <a:r>
              <a:rPr lang="nl-NL" sz="3200" b="1" dirty="0">
                <a:solidFill>
                  <a:schemeClr val="accent4"/>
                </a:solidFill>
              </a:rPr>
              <a:t> </a:t>
            </a:r>
          </a:p>
        </p:txBody>
      </p:sp>
      <p:sp>
        <p:nvSpPr>
          <p:cNvPr id="17" name="TextBox 16">
            <a:extLst>
              <a:ext uri="{FF2B5EF4-FFF2-40B4-BE49-F238E27FC236}">
                <a16:creationId xmlns:a16="http://schemas.microsoft.com/office/drawing/2014/main" id="{1CCF1B66-7214-F849-BB50-CE217EBA07EE}"/>
              </a:ext>
            </a:extLst>
          </p:cNvPr>
          <p:cNvSpPr txBox="1"/>
          <p:nvPr/>
        </p:nvSpPr>
        <p:spPr>
          <a:xfrm>
            <a:off x="4464844" y="3443668"/>
            <a:ext cx="1621630" cy="646331"/>
          </a:xfrm>
          <a:prstGeom prst="rect">
            <a:avLst/>
          </a:prstGeom>
          <a:noFill/>
          <a:ln>
            <a:noFill/>
          </a:ln>
        </p:spPr>
        <p:txBody>
          <a:bodyPr wrap="square" rtlCol="0">
            <a:spAutoFit/>
          </a:bodyPr>
          <a:lstStyle/>
          <a:p>
            <a:r>
              <a:rPr lang="nl-NL" dirty="0">
                <a:ln>
                  <a:solidFill>
                    <a:schemeClr val="tx1"/>
                  </a:solidFill>
                </a:ln>
                <a:pattFill prst="pct40">
                  <a:fgClr>
                    <a:schemeClr val="accent4"/>
                  </a:fgClr>
                  <a:bgClr>
                    <a:schemeClr val="bg1"/>
                  </a:bgClr>
                </a:pattFill>
              </a:rPr>
              <a:t> </a:t>
            </a:r>
            <a:r>
              <a:rPr lang="nl-NL" sz="3600" b="1" dirty="0">
                <a:ln>
                  <a:solidFill>
                    <a:schemeClr val="tx1"/>
                  </a:solidFill>
                </a:ln>
                <a:pattFill prst="pct40">
                  <a:fgClr>
                    <a:schemeClr val="accent4"/>
                  </a:fgClr>
                  <a:bgClr>
                    <a:schemeClr val="bg1"/>
                  </a:bgClr>
                </a:pattFill>
              </a:rPr>
              <a:t>S A L T</a:t>
            </a:r>
          </a:p>
        </p:txBody>
      </p:sp>
      <p:cxnSp>
        <p:nvCxnSpPr>
          <p:cNvPr id="24" name="Curved Connector 23">
            <a:extLst>
              <a:ext uri="{FF2B5EF4-FFF2-40B4-BE49-F238E27FC236}">
                <a16:creationId xmlns:a16="http://schemas.microsoft.com/office/drawing/2014/main" id="{0E5BB30D-84D1-A346-ABE8-037D9D0EC5FD}"/>
              </a:ext>
            </a:extLst>
          </p:cNvPr>
          <p:cNvCxnSpPr>
            <a:cxnSpLocks/>
          </p:cNvCxnSpPr>
          <p:nvPr/>
        </p:nvCxnSpPr>
        <p:spPr>
          <a:xfrm rot="5400000" flipH="1" flipV="1">
            <a:off x="8704405" y="2083214"/>
            <a:ext cx="1219719" cy="1054895"/>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7D574CA0-5E62-A94E-8334-B80ABCB1B645}"/>
              </a:ext>
            </a:extLst>
          </p:cNvPr>
          <p:cNvCxnSpPr>
            <a:cxnSpLocks/>
          </p:cNvCxnSpPr>
          <p:nvPr/>
        </p:nvCxnSpPr>
        <p:spPr>
          <a:xfrm flipV="1">
            <a:off x="8229600" y="1728787"/>
            <a:ext cx="1657350" cy="1092994"/>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EE50D99-D591-FE4A-9EA7-1301B49580FA}"/>
              </a:ext>
            </a:extLst>
          </p:cNvPr>
          <p:cNvSpPr txBox="1"/>
          <p:nvPr/>
        </p:nvSpPr>
        <p:spPr>
          <a:xfrm>
            <a:off x="185738" y="331061"/>
            <a:ext cx="2338386" cy="369332"/>
          </a:xfrm>
          <a:prstGeom prst="rect">
            <a:avLst/>
          </a:prstGeom>
          <a:noFill/>
        </p:spPr>
        <p:txBody>
          <a:bodyPr wrap="square" rtlCol="0">
            <a:spAutoFit/>
          </a:bodyPr>
          <a:lstStyle/>
          <a:p>
            <a:r>
              <a:rPr lang="nl-NL" dirty="0">
                <a:solidFill>
                  <a:schemeClr val="accent1">
                    <a:lumMod val="75000"/>
                  </a:schemeClr>
                </a:solidFill>
                <a:effectLst>
                  <a:outerShdw blurRad="50800" dist="50800" dir="5400000" algn="ctr" rotWithShape="0">
                    <a:srgbClr val="000000">
                      <a:alpha val="52000"/>
                    </a:srgbClr>
                  </a:outerShdw>
                </a:effectLst>
              </a:rPr>
              <a:t>WAYS OF WORKING</a:t>
            </a:r>
          </a:p>
        </p:txBody>
      </p:sp>
      <p:sp>
        <p:nvSpPr>
          <p:cNvPr id="32" name="TextBox 31">
            <a:extLst>
              <a:ext uri="{FF2B5EF4-FFF2-40B4-BE49-F238E27FC236}">
                <a16:creationId xmlns:a16="http://schemas.microsoft.com/office/drawing/2014/main" id="{C5ED2A85-5408-1D4F-8E9B-E724F7085154}"/>
              </a:ext>
            </a:extLst>
          </p:cNvPr>
          <p:cNvSpPr txBox="1"/>
          <p:nvPr/>
        </p:nvSpPr>
        <p:spPr>
          <a:xfrm>
            <a:off x="185738" y="854282"/>
            <a:ext cx="1983586" cy="1815882"/>
          </a:xfrm>
          <a:prstGeom prst="rect">
            <a:avLst/>
          </a:prstGeom>
          <a:noFill/>
          <a:ln>
            <a:solidFill>
              <a:schemeClr val="accent1"/>
            </a:solidFill>
          </a:ln>
        </p:spPr>
        <p:txBody>
          <a:bodyPr wrap="square" rtlCol="0">
            <a:spAutoFit/>
          </a:bodyPr>
          <a:lstStyle/>
          <a:p>
            <a:r>
              <a:rPr lang="nl-NL" sz="2400" b="1" dirty="0">
                <a:pattFill prst="pct90">
                  <a:fgClr>
                    <a:schemeClr val="accent4"/>
                  </a:fgClr>
                  <a:bgClr>
                    <a:schemeClr val="bg1"/>
                  </a:bgClr>
                </a:pattFill>
              </a:rPr>
              <a:t>S</a:t>
            </a:r>
            <a:r>
              <a:rPr lang="nl-NL" sz="3200" b="1" dirty="0">
                <a:pattFill prst="pct90">
                  <a:fgClr>
                    <a:schemeClr val="accent4"/>
                  </a:fgClr>
                  <a:bgClr>
                    <a:schemeClr val="bg1"/>
                  </a:bgClr>
                </a:pattFill>
              </a:rPr>
              <a:t> </a:t>
            </a:r>
            <a:r>
              <a:rPr lang="nl-NL" sz="1600" dirty="0">
                <a:solidFill>
                  <a:schemeClr val="accent4"/>
                </a:solidFill>
              </a:rPr>
              <a:t>Support, </a:t>
            </a:r>
            <a:r>
              <a:rPr lang="nl-NL" sz="1600" dirty="0" err="1">
                <a:solidFill>
                  <a:schemeClr val="accent4"/>
                </a:solidFill>
              </a:rPr>
              <a:t>Stimulate</a:t>
            </a:r>
            <a:endParaRPr lang="nl-NL" sz="1600" dirty="0">
              <a:solidFill>
                <a:schemeClr val="accent4"/>
              </a:solidFill>
            </a:endParaRPr>
          </a:p>
          <a:p>
            <a:r>
              <a:rPr lang="nl-NL" sz="2400" b="1" dirty="0">
                <a:pattFill prst="pct90">
                  <a:fgClr>
                    <a:schemeClr val="accent4"/>
                  </a:fgClr>
                  <a:bgClr>
                    <a:schemeClr val="bg1"/>
                  </a:bgClr>
                </a:pattFill>
              </a:rPr>
              <a:t>A</a:t>
            </a:r>
            <a:r>
              <a:rPr lang="nl-NL" sz="3200" b="1" dirty="0">
                <a:pattFill prst="pct90">
                  <a:fgClr>
                    <a:schemeClr val="accent4"/>
                  </a:fgClr>
                  <a:bgClr>
                    <a:schemeClr val="bg1"/>
                  </a:bgClr>
                </a:pattFill>
              </a:rPr>
              <a:t> </a:t>
            </a:r>
            <a:r>
              <a:rPr lang="nl-NL" sz="1600" dirty="0" err="1">
                <a:solidFill>
                  <a:schemeClr val="accent4"/>
                </a:solidFill>
              </a:rPr>
              <a:t>Appreciate</a:t>
            </a:r>
            <a:endParaRPr lang="nl-NL" sz="1600" dirty="0">
              <a:solidFill>
                <a:schemeClr val="accent4"/>
              </a:solidFill>
            </a:endParaRPr>
          </a:p>
          <a:p>
            <a:r>
              <a:rPr lang="nl-NL" sz="2400" b="1" dirty="0">
                <a:pattFill prst="pct90">
                  <a:fgClr>
                    <a:schemeClr val="accent4"/>
                  </a:fgClr>
                  <a:bgClr>
                    <a:schemeClr val="bg1"/>
                  </a:bgClr>
                </a:pattFill>
              </a:rPr>
              <a:t>L  </a:t>
            </a:r>
            <a:r>
              <a:rPr lang="nl-NL" sz="1600" dirty="0">
                <a:solidFill>
                  <a:schemeClr val="accent4"/>
                </a:solidFill>
              </a:rPr>
              <a:t>Listen, </a:t>
            </a:r>
            <a:r>
              <a:rPr lang="nl-NL" sz="1600" dirty="0" err="1">
                <a:solidFill>
                  <a:schemeClr val="accent4"/>
                </a:solidFill>
              </a:rPr>
              <a:t>Learn</a:t>
            </a:r>
            <a:r>
              <a:rPr lang="nl-NL" sz="1600" dirty="0">
                <a:solidFill>
                  <a:schemeClr val="accent4"/>
                </a:solidFill>
              </a:rPr>
              <a:t>, Link</a:t>
            </a:r>
          </a:p>
          <a:p>
            <a:r>
              <a:rPr lang="nl-NL" sz="2400" b="1" dirty="0">
                <a:pattFill prst="pct90">
                  <a:fgClr>
                    <a:schemeClr val="accent4"/>
                  </a:fgClr>
                  <a:bgClr>
                    <a:schemeClr val="bg1"/>
                  </a:bgClr>
                </a:pattFill>
              </a:rPr>
              <a:t>T </a:t>
            </a:r>
            <a:r>
              <a:rPr lang="nl-NL" sz="1600" dirty="0">
                <a:solidFill>
                  <a:schemeClr val="accent4"/>
                </a:solidFill>
              </a:rPr>
              <a:t>Team, Transfer</a:t>
            </a:r>
          </a:p>
        </p:txBody>
      </p:sp>
      <p:pic>
        <p:nvPicPr>
          <p:cNvPr id="35" name="Picture 34">
            <a:extLst>
              <a:ext uri="{FF2B5EF4-FFF2-40B4-BE49-F238E27FC236}">
                <a16:creationId xmlns:a16="http://schemas.microsoft.com/office/drawing/2014/main" id="{1520B915-E202-A147-9658-A9A5FE2C7919}"/>
              </a:ext>
            </a:extLst>
          </p:cNvPr>
          <p:cNvPicPr>
            <a:picLocks noChangeAspect="1"/>
          </p:cNvPicPr>
          <p:nvPr/>
        </p:nvPicPr>
        <p:blipFill>
          <a:blip r:embed="rId3"/>
          <a:stretch>
            <a:fillRect/>
          </a:stretch>
        </p:blipFill>
        <p:spPr>
          <a:xfrm>
            <a:off x="233362" y="5757561"/>
            <a:ext cx="895351" cy="890293"/>
          </a:xfrm>
          <a:prstGeom prst="rect">
            <a:avLst/>
          </a:prstGeom>
        </p:spPr>
      </p:pic>
      <p:cxnSp>
        <p:nvCxnSpPr>
          <p:cNvPr id="37" name="Elbow Connector 36">
            <a:extLst>
              <a:ext uri="{FF2B5EF4-FFF2-40B4-BE49-F238E27FC236}">
                <a16:creationId xmlns:a16="http://schemas.microsoft.com/office/drawing/2014/main" id="{EECA85EF-FD0E-8E47-8724-2E1A8C9D643A}"/>
              </a:ext>
            </a:extLst>
          </p:cNvPr>
          <p:cNvCxnSpPr>
            <a:cxnSpLocks/>
          </p:cNvCxnSpPr>
          <p:nvPr/>
        </p:nvCxnSpPr>
        <p:spPr>
          <a:xfrm rot="5400000" flipH="1" flipV="1">
            <a:off x="1804679" y="3250711"/>
            <a:ext cx="538773" cy="29527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a:extLst>
              <a:ext uri="{FF2B5EF4-FFF2-40B4-BE49-F238E27FC236}">
                <a16:creationId xmlns:a16="http://schemas.microsoft.com/office/drawing/2014/main" id="{5BB665FE-0B06-0448-B090-A65B2A84DB41}"/>
              </a:ext>
            </a:extLst>
          </p:cNvPr>
          <p:cNvCxnSpPr>
            <a:cxnSpLocks/>
          </p:cNvCxnSpPr>
          <p:nvPr/>
        </p:nvCxnSpPr>
        <p:spPr>
          <a:xfrm rot="5400000" flipH="1" flipV="1">
            <a:off x="3756602" y="2402005"/>
            <a:ext cx="518162" cy="41731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a:extLst>
              <a:ext uri="{FF2B5EF4-FFF2-40B4-BE49-F238E27FC236}">
                <a16:creationId xmlns:a16="http://schemas.microsoft.com/office/drawing/2014/main" id="{369BC47E-50A8-F24A-83B8-54BE0094B043}"/>
              </a:ext>
            </a:extLst>
          </p:cNvPr>
          <p:cNvCxnSpPr>
            <a:cxnSpLocks/>
            <a:endCxn id="7" idx="1"/>
          </p:cNvCxnSpPr>
          <p:nvPr/>
        </p:nvCxnSpPr>
        <p:spPr>
          <a:xfrm>
            <a:off x="6092129" y="2275285"/>
            <a:ext cx="541858" cy="152089"/>
          </a:xfrm>
          <a:prstGeom prst="bentConnector4">
            <a:avLst>
              <a:gd name="adj1" fmla="val 27604"/>
              <a:gd name="adj2" fmla="val -19023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F9A9102A-4FA9-B644-AFEE-7F487E29A3C4}"/>
              </a:ext>
            </a:extLst>
          </p:cNvPr>
          <p:cNvCxnSpPr>
            <a:cxnSpLocks/>
          </p:cNvCxnSpPr>
          <p:nvPr/>
        </p:nvCxnSpPr>
        <p:spPr>
          <a:xfrm rot="5400000">
            <a:off x="7130541" y="3733893"/>
            <a:ext cx="369332" cy="34288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Elbow Connector 51">
            <a:extLst>
              <a:ext uri="{FF2B5EF4-FFF2-40B4-BE49-F238E27FC236}">
                <a16:creationId xmlns:a16="http://schemas.microsoft.com/office/drawing/2014/main" id="{6AA0DC02-067B-6341-B23D-7B452A388EE9}"/>
              </a:ext>
            </a:extLst>
          </p:cNvPr>
          <p:cNvCxnSpPr>
            <a:cxnSpLocks/>
          </p:cNvCxnSpPr>
          <p:nvPr/>
        </p:nvCxnSpPr>
        <p:spPr>
          <a:xfrm rot="10800000" flipV="1">
            <a:off x="5455443" y="4711889"/>
            <a:ext cx="532804" cy="51733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405A12B2-F02D-CD40-B957-B24A08F3DA2A}"/>
              </a:ext>
            </a:extLst>
          </p:cNvPr>
          <p:cNvCxnSpPr>
            <a:cxnSpLocks/>
          </p:cNvCxnSpPr>
          <p:nvPr/>
        </p:nvCxnSpPr>
        <p:spPr>
          <a:xfrm rot="10800000">
            <a:off x="3269461" y="4074633"/>
            <a:ext cx="831055" cy="41197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48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p:tgtEl>
                                          <p:spTgt spid="31"/>
                                        </p:tgtEl>
                                        <p:attrNameLst>
                                          <p:attrName>ppt_y</p:attrName>
                                        </p:attrNameLst>
                                      </p:cBhvr>
                                      <p:tavLst>
                                        <p:tav tm="0">
                                          <p:val>
                                            <p:strVal val="#ppt_y+#ppt_h*1.125000"/>
                                          </p:val>
                                        </p:tav>
                                        <p:tav tm="100000">
                                          <p:val>
                                            <p:strVal val="#ppt_y"/>
                                          </p:val>
                                        </p:tav>
                                      </p:tavLst>
                                    </p:anim>
                                    <p:animEffect transition="in" filter="wipe(up)">
                                      <p:cBhvr>
                                        <p:cTn id="30" dur="500"/>
                                        <p:tgtEl>
                                          <p:spTgt spid="31"/>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p:tgtEl>
                                          <p:spTgt spid="32"/>
                                        </p:tgtEl>
                                        <p:attrNameLst>
                                          <p:attrName>ppt_y</p:attrName>
                                        </p:attrNameLst>
                                      </p:cBhvr>
                                      <p:tavLst>
                                        <p:tav tm="0">
                                          <p:val>
                                            <p:strVal val="#ppt_y+#ppt_h*1.125000"/>
                                          </p:val>
                                        </p:tav>
                                        <p:tav tm="100000">
                                          <p:val>
                                            <p:strVal val="#ppt_y"/>
                                          </p:val>
                                        </p:tav>
                                      </p:tavLst>
                                    </p:anim>
                                    <p:animEffect transition="in" filter="wipe(up)">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checkerboard(across)">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checkerboard(across)">
                                      <p:cBhvr>
                                        <p:cTn id="49" dur="500"/>
                                        <p:tgtEl>
                                          <p:spTgt spid="37"/>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checkerboard(across)">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checkerboard(across)">
                                      <p:cBhvr>
                                        <p:cTn id="57" dur="500"/>
                                        <p:tgtEl>
                                          <p:spTgt spid="39"/>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checkerboard(across)">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nodeType="click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checkerboard(across)">
                                      <p:cBhvr>
                                        <p:cTn id="65" dur="500"/>
                                        <p:tgtEl>
                                          <p:spTgt spid="44"/>
                                        </p:tgtEl>
                                      </p:cBhvr>
                                    </p:animEffect>
                                  </p:childTnLst>
                                </p:cTn>
                              </p:par>
                              <p:par>
                                <p:cTn id="66" presetID="5" presetClass="entr" presetSubtype="10" fill="hold" grpId="0"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checkerboard(across)">
                                      <p:cBhvr>
                                        <p:cTn id="68" dur="500"/>
                                        <p:tgtEl>
                                          <p:spTgt spid="7"/>
                                        </p:tgtEl>
                                      </p:cBhvr>
                                    </p:animEffect>
                                  </p:childTnLst>
                                </p:cTn>
                              </p:par>
                            </p:childTnLst>
                          </p:cTn>
                        </p:par>
                      </p:childTnLst>
                    </p:cTn>
                  </p:par>
                  <p:par>
                    <p:cTn id="69" fill="hold">
                      <p:stCondLst>
                        <p:cond delay="indefinite"/>
                      </p:stCondLst>
                      <p:childTnLst>
                        <p:par>
                          <p:cTn id="70" fill="hold">
                            <p:stCondLst>
                              <p:cond delay="0"/>
                            </p:stCondLst>
                            <p:childTnLst>
                              <p:par>
                                <p:cTn id="71" presetID="5" presetClass="entr" presetSubtype="10" fill="hold" nodeType="click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checkerboard(across)">
                                      <p:cBhvr>
                                        <p:cTn id="73" dur="500"/>
                                        <p:tgtEl>
                                          <p:spTgt spid="48"/>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checkerboard(across)">
                                      <p:cBhvr>
                                        <p:cTn id="76" dur="500"/>
                                        <p:tgtEl>
                                          <p:spTgt spid="9"/>
                                        </p:tgtEl>
                                      </p:cBhvr>
                                    </p:animEffect>
                                  </p:childTnLst>
                                </p:cTn>
                              </p:par>
                            </p:childTnLst>
                          </p:cTn>
                        </p:par>
                      </p:childTnLst>
                    </p:cTn>
                  </p:par>
                  <p:par>
                    <p:cTn id="77" fill="hold">
                      <p:stCondLst>
                        <p:cond delay="indefinite"/>
                      </p:stCondLst>
                      <p:childTnLst>
                        <p:par>
                          <p:cTn id="78" fill="hold">
                            <p:stCondLst>
                              <p:cond delay="0"/>
                            </p:stCondLst>
                            <p:childTnLst>
                              <p:par>
                                <p:cTn id="79" presetID="5" presetClass="entr" presetSubtype="10" fill="hold" nodeType="click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checkerboard(across)">
                                      <p:cBhvr>
                                        <p:cTn id="81" dur="500"/>
                                        <p:tgtEl>
                                          <p:spTgt spid="52"/>
                                        </p:tgtEl>
                                      </p:cBhvr>
                                    </p:animEffect>
                                  </p:childTnLst>
                                </p:cTn>
                              </p:par>
                              <p:par>
                                <p:cTn id="82" presetID="5" presetClass="entr" presetSubtype="10" fill="hold" grpId="0"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checkerboard(across)">
                                      <p:cBhvr>
                                        <p:cTn id="84" dur="5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5" presetClass="entr" presetSubtype="10" fill="hold" nodeType="clickEffect">
                                  <p:stCondLst>
                                    <p:cond delay="0"/>
                                  </p:stCondLst>
                                  <p:childTnLst>
                                    <p:set>
                                      <p:cBhvr>
                                        <p:cTn id="88" dur="1" fill="hold">
                                          <p:stCondLst>
                                            <p:cond delay="0"/>
                                          </p:stCondLst>
                                        </p:cTn>
                                        <p:tgtEl>
                                          <p:spTgt spid="57"/>
                                        </p:tgtEl>
                                        <p:attrNameLst>
                                          <p:attrName>style.visibility</p:attrName>
                                        </p:attrNameLst>
                                      </p:cBhvr>
                                      <p:to>
                                        <p:strVal val="visible"/>
                                      </p:to>
                                    </p:set>
                                    <p:animEffect transition="in" filter="checkerboard(across)">
                                      <p:cBhvr>
                                        <p:cTn id="89" dur="500"/>
                                        <p:tgtEl>
                                          <p:spTgt spid="57"/>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17"/>
                                        </p:tgtEl>
                                        <p:attrNameLst>
                                          <p:attrName>style.visibility</p:attrName>
                                        </p:attrNameLst>
                                      </p:cBhvr>
                                      <p:to>
                                        <p:strVal val="visible"/>
                                      </p:to>
                                    </p:set>
                                    <p:animEffect transition="in" filter="barn(inVertical)">
                                      <p:cBhvr>
                                        <p:cTn id="94" dur="500"/>
                                        <p:tgtEl>
                                          <p:spTgt spid="17"/>
                                        </p:tgtEl>
                                      </p:cBhvr>
                                    </p:animEffect>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24"/>
                                        </p:tgtEl>
                                        <p:attrNameLst>
                                          <p:attrName>style.visibility</p:attrName>
                                        </p:attrNameLst>
                                      </p:cBhvr>
                                      <p:to>
                                        <p:strVal val="visible"/>
                                      </p:to>
                                    </p:set>
                                    <p:anim calcmode="lin" valueType="num">
                                      <p:cBhvr additive="base">
                                        <p:cTn id="99" dur="500" fill="hold"/>
                                        <p:tgtEl>
                                          <p:spTgt spid="24"/>
                                        </p:tgtEl>
                                        <p:attrNameLst>
                                          <p:attrName>ppt_x</p:attrName>
                                        </p:attrNameLst>
                                      </p:cBhvr>
                                      <p:tavLst>
                                        <p:tav tm="0">
                                          <p:val>
                                            <p:strVal val="#ppt_x"/>
                                          </p:val>
                                        </p:tav>
                                        <p:tav tm="100000">
                                          <p:val>
                                            <p:strVal val="#ppt_x"/>
                                          </p:val>
                                        </p:tav>
                                      </p:tavLst>
                                    </p:anim>
                                    <p:anim calcmode="lin" valueType="num">
                                      <p:cBhvr additive="base">
                                        <p:cTn id="100" dur="500" fill="hold"/>
                                        <p:tgtEl>
                                          <p:spTgt spid="24"/>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28"/>
                                        </p:tgtEl>
                                        <p:attrNameLst>
                                          <p:attrName>style.visibility</p:attrName>
                                        </p:attrNameLst>
                                      </p:cBhvr>
                                      <p:to>
                                        <p:strVal val="visible"/>
                                      </p:to>
                                    </p:set>
                                    <p:anim calcmode="lin" valueType="num">
                                      <p:cBhvr additive="base">
                                        <p:cTn id="103" dur="500" fill="hold"/>
                                        <p:tgtEl>
                                          <p:spTgt spid="28"/>
                                        </p:tgtEl>
                                        <p:attrNameLst>
                                          <p:attrName>ppt_x</p:attrName>
                                        </p:attrNameLst>
                                      </p:cBhvr>
                                      <p:tavLst>
                                        <p:tav tm="0">
                                          <p:val>
                                            <p:strVal val="#ppt_x"/>
                                          </p:val>
                                        </p:tav>
                                        <p:tav tm="100000">
                                          <p:val>
                                            <p:strVal val="#ppt_x"/>
                                          </p:val>
                                        </p:tav>
                                      </p:tavLst>
                                    </p:anim>
                                    <p:anim calcmode="lin" valueType="num">
                                      <p:cBhvr additive="base">
                                        <p:cTn id="10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55" presetClass="entr" presetSubtype="0" fill="hold" nodeType="clickEffect">
                                  <p:stCondLst>
                                    <p:cond delay="0"/>
                                  </p:stCondLst>
                                  <p:childTnLst>
                                    <p:set>
                                      <p:cBhvr>
                                        <p:cTn id="108" dur="1" fill="hold">
                                          <p:stCondLst>
                                            <p:cond delay="0"/>
                                          </p:stCondLst>
                                        </p:cTn>
                                        <p:tgtEl>
                                          <p:spTgt spid="35"/>
                                        </p:tgtEl>
                                        <p:attrNameLst>
                                          <p:attrName>style.visibility</p:attrName>
                                        </p:attrNameLst>
                                      </p:cBhvr>
                                      <p:to>
                                        <p:strVal val="visible"/>
                                      </p:to>
                                    </p:set>
                                    <p:anim calcmode="lin" valueType="num">
                                      <p:cBhvr>
                                        <p:cTn id="109" dur="1000" fill="hold"/>
                                        <p:tgtEl>
                                          <p:spTgt spid="35"/>
                                        </p:tgtEl>
                                        <p:attrNameLst>
                                          <p:attrName>ppt_w</p:attrName>
                                        </p:attrNameLst>
                                      </p:cBhvr>
                                      <p:tavLst>
                                        <p:tav tm="0">
                                          <p:val>
                                            <p:strVal val="#ppt_w*0.70"/>
                                          </p:val>
                                        </p:tav>
                                        <p:tav tm="100000">
                                          <p:val>
                                            <p:strVal val="#ppt_w"/>
                                          </p:val>
                                        </p:tav>
                                      </p:tavLst>
                                    </p:anim>
                                    <p:anim calcmode="lin" valueType="num">
                                      <p:cBhvr>
                                        <p:cTn id="110" dur="1000" fill="hold"/>
                                        <p:tgtEl>
                                          <p:spTgt spid="35"/>
                                        </p:tgtEl>
                                        <p:attrNameLst>
                                          <p:attrName>ppt_h</p:attrName>
                                        </p:attrNameLst>
                                      </p:cBhvr>
                                      <p:tavLst>
                                        <p:tav tm="0">
                                          <p:val>
                                            <p:strVal val="#ppt_h"/>
                                          </p:val>
                                        </p:tav>
                                        <p:tav tm="100000">
                                          <p:val>
                                            <p:strVal val="#ppt_h"/>
                                          </p:val>
                                        </p:tav>
                                      </p:tavLst>
                                    </p:anim>
                                    <p:animEffect transition="in" filter="fade">
                                      <p:cBhvr>
                                        <p:cTn id="111"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1" grpId="0"/>
      <p:bldP spid="12" grpId="0"/>
      <p:bldP spid="13" grpId="0"/>
      <p:bldP spid="14" grpId="0" animBg="1"/>
      <p:bldP spid="15" grpId="0" animBg="1"/>
      <p:bldP spid="16" grpId="0"/>
      <p:bldP spid="17" grpId="0"/>
      <p:bldP spid="31" grpId="0"/>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C189E90-A6AC-E441-A253-C9B8ECB8C226}"/>
              </a:ext>
            </a:extLst>
          </p:cNvPr>
          <p:cNvSpPr txBox="1"/>
          <p:nvPr/>
        </p:nvSpPr>
        <p:spPr>
          <a:xfrm>
            <a:off x="7763256" y="1122363"/>
            <a:ext cx="3834384" cy="290288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dirty="0" err="1">
                <a:latin typeface="+mj-lt"/>
                <a:ea typeface="+mj-ea"/>
                <a:cs typeface="+mj-cs"/>
              </a:rPr>
              <a:t>asyouopenyoureyes.com</a:t>
            </a:r>
            <a:endParaRPr lang="en-US" sz="2800" dirty="0">
              <a:latin typeface="+mj-lt"/>
              <a:ea typeface="+mj-ea"/>
              <a:cs typeface="+mj-cs"/>
            </a:endParaRPr>
          </a:p>
        </p:txBody>
      </p:sp>
      <p:grpSp>
        <p:nvGrpSpPr>
          <p:cNvPr id="25" name="Group 24">
            <a:extLst>
              <a:ext uri="{FF2B5EF4-FFF2-40B4-BE49-F238E27FC236}">
                <a16:creationId xmlns:a16="http://schemas.microsoft.com/office/drawing/2014/main" id="{FCDE997A-E6D1-4881-88E5-269E5AC3DD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63256" y="73152"/>
            <a:ext cx="1178966" cy="232963"/>
            <a:chOff x="7763256" y="73152"/>
            <a:chExt cx="1178966" cy="232963"/>
          </a:xfrm>
        </p:grpSpPr>
        <p:sp>
          <p:nvSpPr>
            <p:cNvPr id="26" name="Rectangle 64">
              <a:extLst>
                <a:ext uri="{FF2B5EF4-FFF2-40B4-BE49-F238E27FC236}">
                  <a16:creationId xmlns:a16="http://schemas.microsoft.com/office/drawing/2014/main" id="{C5A17791-3735-41AA-BC18-9EE281D2B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F95E12FB-5FC2-40B9-A965-8D75253579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E8C32A1A-9FA0-41F6-9AFF-8ECB7FAEDF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7CF33DCF-317C-4DA0-AB10-D7FFD765B5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2903C14D-D613-4770-8686-F92B1DD38F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D5F133F7-E38D-4DA1-99C1-86F681CA3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5CAB3553-58B3-4262-BE0D-58D7CA75B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9D1B417A-9677-4C16-A473-B9683700F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7302AEA5-098D-4C81-88C5-07902BF9CF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7C4E3ACA-8B17-422E-90A9-7586D06E6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BD4A1ED5-82F7-4465-9B76-3F80A489F3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69D1CC06-3A23-41C0-8EBB-28E61278E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462044AD-4120-4B1C-B41A-A45DA5551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30623D13-D545-4F2E-8425-E59D1BEF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E139ADAB-729A-4C31-B7E7-2532FF3FB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C7589FD1-9BFF-4E61-8C5E-8CF2AF79A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5F53515D-4E5F-4534-90F9-BD9DE4786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C13CB45B-7C83-43EA-878D-FE9C4593EB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4">
              <a:extLst>
                <a:ext uri="{FF2B5EF4-FFF2-40B4-BE49-F238E27FC236}">
                  <a16:creationId xmlns:a16="http://schemas.microsoft.com/office/drawing/2014/main" id="{38BA5C82-1285-46A1-BA10-254B216636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6">
              <a:extLst>
                <a:ext uri="{FF2B5EF4-FFF2-40B4-BE49-F238E27FC236}">
                  <a16:creationId xmlns:a16="http://schemas.microsoft.com/office/drawing/2014/main" id="{199FE72C-20A3-4FB4-BD67-E7EDF540D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Content Placeholder 8">
            <a:extLst>
              <a:ext uri="{FF2B5EF4-FFF2-40B4-BE49-F238E27FC236}">
                <a16:creationId xmlns:a16="http://schemas.microsoft.com/office/drawing/2014/main" id="{B1F0E2B2-F7B0-D041-9642-01CC2E047D14}"/>
              </a:ext>
            </a:extLst>
          </p:cNvPr>
          <p:cNvPicPr>
            <a:picLocks noGrp="1" noChangeAspect="1"/>
          </p:cNvPicPr>
          <p:nvPr>
            <p:ph idx="1"/>
          </p:nvPr>
        </p:nvPicPr>
        <p:blipFill rotWithShape="1">
          <a:blip r:embed="rId2"/>
          <a:srcRect l="13551" r="18288" b="2"/>
          <a:stretch/>
        </p:blipFill>
        <p:spPr>
          <a:xfrm rot="21600000">
            <a:off x="509517" y="246888"/>
            <a:ext cx="7091454" cy="5852160"/>
          </a:xfrm>
          <a:prstGeom prst="rect">
            <a:avLst/>
          </a:prstGeom>
        </p:spPr>
      </p:pic>
      <p:sp>
        <p:nvSpPr>
          <p:cNvPr id="47" name="Rectangle 46">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2505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2BD5AC-7308-4978-8E69-FC7B6FA5D3D9}"/>
              </a:ext>
            </a:extLst>
          </p:cNvPr>
          <p:cNvSpPr>
            <a:spLocks noGrp="1"/>
          </p:cNvSpPr>
          <p:nvPr>
            <p:ph type="title"/>
          </p:nvPr>
        </p:nvSpPr>
        <p:spPr>
          <a:xfrm>
            <a:off x="594360" y="687479"/>
            <a:ext cx="3444240" cy="1574874"/>
          </a:xfrm>
        </p:spPr>
        <p:txBody>
          <a:bodyPr anchor="b">
            <a:normAutofit/>
          </a:bodyPr>
          <a:lstStyle/>
          <a:p>
            <a:br>
              <a:rPr lang="en-GB" sz="2100" dirty="0"/>
            </a:br>
            <a:r>
              <a:rPr lang="en-GB" sz="2100" dirty="0"/>
              <a:t>Jessica and David of Visual Development, the filmmakers for Behind The Mask</a:t>
            </a:r>
            <a:br>
              <a:rPr lang="fr-BE" sz="2100" dirty="0"/>
            </a:br>
            <a:endParaRPr lang="fr-BE" sz="2100" dirty="0"/>
          </a:p>
        </p:txBody>
      </p:sp>
      <p:grpSp>
        <p:nvGrpSpPr>
          <p:cNvPr id="16" name="Group 15">
            <a:extLst>
              <a:ext uri="{FF2B5EF4-FFF2-40B4-BE49-F238E27FC236}">
                <a16:creationId xmlns:a16="http://schemas.microsoft.com/office/drawing/2014/main" id="{A41D73DD-160B-4885-A9CF-94EADD70D4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7763256" y="73152"/>
            <a:chExt cx="1178966" cy="232963"/>
          </a:xfrm>
        </p:grpSpPr>
        <p:sp>
          <p:nvSpPr>
            <p:cNvPr id="17" name="Rectangle 64">
              <a:extLst>
                <a:ext uri="{FF2B5EF4-FFF2-40B4-BE49-F238E27FC236}">
                  <a16:creationId xmlns:a16="http://schemas.microsoft.com/office/drawing/2014/main" id="{163DBB78-4E4E-4B2A-B257-CD3C2408A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DD0F509B-05E7-42D0-9A4A-9BBA9ABA4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FF4A0A03-6FCB-47AB-A889-ABEAF35DE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8A6A27D1-12E0-4FAD-8C16-8A32A4EF2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90BF3193-B4B0-4FDB-9734-8C9FABA53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AB0CFE0F-0383-4629-9009-F66B040A1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5C7EB065-8792-4BDB-9863-6F1BAA3C4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45ACE59D-97B6-4DD1-BB37-12C292F18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5F2AAD78-5862-44FE-AB92-AF713D5F1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C9BF96B3-92E5-4693-B918-69EDD8FD7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5B9B69C3-A82A-4F4F-A3C4-9D2B5AFAD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ED3C38D4-9B11-4F5F-A279-1A30E0CFB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3100DDA4-8F42-4CB2-8921-3894F7BA05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A5936488-9C8D-40DA-BB04-6850F2235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1B9028EA-A394-4A9A-865A-E02D2D9AF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3E802313-55B4-481A-BFD3-000851BC8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708829DB-C817-49E6-9A68-CA180E94F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F6D48ED4-3DDF-47BF-87FA-07B83FD95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4796464F-801F-4ACF-8CA7-B166D8E42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EFBA0710-DB96-4132-8292-1ECBDADD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D50015E4-998A-4275-A4BB-B55BA824C7CF}"/>
              </a:ext>
            </a:extLst>
          </p:cNvPr>
          <p:cNvSpPr>
            <a:spLocks noGrp="1"/>
          </p:cNvSpPr>
          <p:nvPr>
            <p:ph idx="1"/>
          </p:nvPr>
        </p:nvSpPr>
        <p:spPr>
          <a:xfrm>
            <a:off x="472440" y="2493508"/>
            <a:ext cx="3566160" cy="3597294"/>
          </a:xfrm>
        </p:spPr>
        <p:txBody>
          <a:bodyPr anchor="ctr">
            <a:normAutofit fontScale="92500" lnSpcReduction="10000"/>
          </a:bodyPr>
          <a:lstStyle/>
          <a:p>
            <a:pPr marL="0" indent="0">
              <a:buNone/>
            </a:pPr>
            <a:r>
              <a:rPr lang="en-GB" sz="1400" dirty="0">
                <a:latin typeface="+mj-lt"/>
              </a:rPr>
              <a:t>About Behind the Mask:</a:t>
            </a:r>
            <a:endParaRPr lang="fr-BE" sz="1400" dirty="0">
              <a:latin typeface="+mj-lt"/>
            </a:endParaRPr>
          </a:p>
          <a:p>
            <a:pPr marL="0" indent="0">
              <a:buNone/>
            </a:pPr>
            <a:r>
              <a:rPr lang="en-GB" sz="1400" dirty="0">
                <a:latin typeface="+mj-lt"/>
              </a:rPr>
              <a:t>“It is a very interesting project. We changed our plans for our As You Open Your Eyes documentary series when the pandemic started. With COVID-19 and Behind The Mask, we learned to collaborate differently with people. People take the film project into their hands and they enjoy it!”</a:t>
            </a:r>
            <a:endParaRPr lang="fr-BE" sz="1400" dirty="0">
              <a:latin typeface="+mj-lt"/>
            </a:endParaRPr>
          </a:p>
          <a:p>
            <a:pPr marL="0" indent="0">
              <a:buNone/>
            </a:pPr>
            <a:r>
              <a:rPr lang="en-GB" sz="1400" dirty="0">
                <a:latin typeface="+mj-lt"/>
              </a:rPr>
              <a:t> </a:t>
            </a:r>
            <a:endParaRPr lang="fr-BE" sz="1400" dirty="0">
              <a:latin typeface="+mj-lt"/>
            </a:endParaRPr>
          </a:p>
          <a:p>
            <a:pPr marL="0" indent="0">
              <a:buNone/>
            </a:pPr>
            <a:r>
              <a:rPr lang="en-GB" sz="1400" dirty="0">
                <a:latin typeface="+mj-lt"/>
              </a:rPr>
              <a:t>A unique experience…</a:t>
            </a:r>
            <a:endParaRPr lang="fr-BE" sz="1400" dirty="0">
              <a:latin typeface="+mj-lt"/>
            </a:endParaRPr>
          </a:p>
          <a:p>
            <a:pPr marL="0" indent="0">
              <a:buNone/>
            </a:pPr>
            <a:r>
              <a:rPr lang="en-GB" sz="1400" dirty="0">
                <a:latin typeface="+mj-lt"/>
              </a:rPr>
              <a:t>“… Allowing people to take the experience into their own hands. It is usually always us behind the questions and the camera, in control. Here we learned to let go.” “The protagonists of Behind the Mask captured their lives in a way we could not have done (in their households).” “</a:t>
            </a:r>
            <a:r>
              <a:rPr lang="en-GB" sz="1400" dirty="0" err="1">
                <a:latin typeface="+mj-lt"/>
              </a:rPr>
              <a:t>Yuyun</a:t>
            </a:r>
            <a:r>
              <a:rPr lang="en-GB" sz="1400" dirty="0">
                <a:latin typeface="+mj-lt"/>
              </a:rPr>
              <a:t> told us that her group was proud to learn to film themselves and their stories.”</a:t>
            </a:r>
            <a:endParaRPr lang="fr-BE" sz="1400" dirty="0">
              <a:latin typeface="+mj-lt"/>
            </a:endParaRPr>
          </a:p>
          <a:p>
            <a:endParaRPr lang="fr-BE" sz="1100" dirty="0"/>
          </a:p>
        </p:txBody>
      </p:sp>
      <p:pic>
        <p:nvPicPr>
          <p:cNvPr id="7" name="Picture 6">
            <a:extLst>
              <a:ext uri="{FF2B5EF4-FFF2-40B4-BE49-F238E27FC236}">
                <a16:creationId xmlns:a16="http://schemas.microsoft.com/office/drawing/2014/main" id="{E49B2C8C-A2CA-6649-808C-B0032A2743D3}"/>
              </a:ext>
            </a:extLst>
          </p:cNvPr>
          <p:cNvPicPr>
            <a:picLocks noChangeAspect="1"/>
          </p:cNvPicPr>
          <p:nvPr/>
        </p:nvPicPr>
        <p:blipFill rotWithShape="1">
          <a:blip r:embed="rId2"/>
          <a:srcRect r="4207" b="1"/>
          <a:stretch/>
        </p:blipFill>
        <p:spPr>
          <a:xfrm>
            <a:off x="4466900" y="531074"/>
            <a:ext cx="3566160" cy="5577118"/>
          </a:xfrm>
          <a:prstGeom prst="rect">
            <a:avLst/>
          </a:prstGeom>
        </p:spPr>
      </p:pic>
      <p:pic>
        <p:nvPicPr>
          <p:cNvPr id="5" name="Picture 4">
            <a:extLst>
              <a:ext uri="{FF2B5EF4-FFF2-40B4-BE49-F238E27FC236}">
                <a16:creationId xmlns:a16="http://schemas.microsoft.com/office/drawing/2014/main" id="{7425D6D7-F1B4-E24F-8C23-C808694B1B17}"/>
              </a:ext>
            </a:extLst>
          </p:cNvPr>
          <p:cNvPicPr>
            <a:picLocks noChangeAspect="1"/>
          </p:cNvPicPr>
          <p:nvPr/>
        </p:nvPicPr>
        <p:blipFill rotWithShape="1">
          <a:blip r:embed="rId3"/>
          <a:srcRect l="1166" r="3041" b="1"/>
          <a:stretch/>
        </p:blipFill>
        <p:spPr>
          <a:xfrm>
            <a:off x="8321044" y="531074"/>
            <a:ext cx="3566160" cy="5577118"/>
          </a:xfrm>
          <a:prstGeom prst="rect">
            <a:avLst/>
          </a:prstGeom>
        </p:spPr>
      </p:pic>
      <p:sp>
        <p:nvSpPr>
          <p:cNvPr id="38" name="Rectangle 37">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90470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1337</Words>
  <Application>Microsoft Macintosh PowerPoint</Application>
  <PresentationFormat>Widescreen</PresentationFormat>
  <Paragraphs>176</Paragraphs>
  <Slides>19</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Harvesting Strengths developed  ‘Behind the Mask'</vt:lpstr>
      <vt:lpstr>Welcome! We will start at 10:05 CET</vt:lpstr>
      <vt:lpstr>Please introduce yourself in the chatbox</vt:lpstr>
      <vt:lpstr>Your hosts</vt:lpstr>
      <vt:lpstr>The Constellation – Stimulating and Connecting Local Responses around the world</vt:lpstr>
      <vt:lpstr>PowerPoint Presentation</vt:lpstr>
      <vt:lpstr>PowerPoint Presentation</vt:lpstr>
      <vt:lpstr> Jessica and David of Visual Development, the filmmakers for Behind The Mask </vt:lpstr>
      <vt:lpstr>Watch 2 episodes             BEHIND THE MASK</vt:lpstr>
      <vt:lpstr>Discuss in your group:</vt:lpstr>
      <vt:lpstr>The strengths we found Behind the Mask</vt:lpstr>
      <vt:lpstr>Discuss in your group:</vt:lpstr>
      <vt:lpstr>Top two priorities</vt:lpstr>
      <vt:lpstr>PowerPoint Presentation</vt:lpstr>
      <vt:lpstr>PowerPoint Presentation</vt:lpstr>
      <vt:lpstr>Thank you for showing who you are behind your mask!</vt:lpstr>
      <vt:lpstr>PowerPoint Presentation</vt:lpstr>
      <vt:lpstr>STAY IN TOUCH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Marlou de Rouw</dc:creator>
  <cp:lastModifiedBy>Marlou de Rouw</cp:lastModifiedBy>
  <cp:revision>4</cp:revision>
  <dcterms:created xsi:type="dcterms:W3CDTF">2020-06-25T07:07:25Z</dcterms:created>
  <dcterms:modified xsi:type="dcterms:W3CDTF">2020-06-25T08:26:02Z</dcterms:modified>
</cp:coreProperties>
</file>